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0" r:id="rId1"/>
    <p:sldMasterId id="2147483746" r:id="rId2"/>
    <p:sldMasterId id="2147483717" r:id="rId3"/>
    <p:sldMasterId id="2147483726" r:id="rId4"/>
    <p:sldMasterId id="2147483701" r:id="rId5"/>
    <p:sldMasterId id="2147483731" r:id="rId6"/>
  </p:sldMasterIdLst>
  <p:notesMasterIdLst>
    <p:notesMasterId r:id="rId77"/>
  </p:notesMasterIdLst>
  <p:sldIdLst>
    <p:sldId id="769" r:id="rId7"/>
    <p:sldId id="260" r:id="rId8"/>
    <p:sldId id="261" r:id="rId9"/>
    <p:sldId id="403" r:id="rId10"/>
    <p:sldId id="761" r:id="rId11"/>
    <p:sldId id="763" r:id="rId12"/>
    <p:sldId id="762" r:id="rId13"/>
    <p:sldId id="764" r:id="rId14"/>
    <p:sldId id="765" r:id="rId15"/>
    <p:sldId id="747" r:id="rId16"/>
    <p:sldId id="766" r:id="rId17"/>
    <p:sldId id="684" r:id="rId18"/>
    <p:sldId id="767" r:id="rId19"/>
    <p:sldId id="768" r:id="rId20"/>
    <p:sldId id="269" r:id="rId21"/>
    <p:sldId id="268" r:id="rId22"/>
    <p:sldId id="770" r:id="rId23"/>
    <p:sldId id="771" r:id="rId24"/>
    <p:sldId id="772" r:id="rId25"/>
    <p:sldId id="773" r:id="rId26"/>
    <p:sldId id="774" r:id="rId27"/>
    <p:sldId id="775" r:id="rId28"/>
    <p:sldId id="776" r:id="rId29"/>
    <p:sldId id="777" r:id="rId30"/>
    <p:sldId id="778" r:id="rId31"/>
    <p:sldId id="779" r:id="rId32"/>
    <p:sldId id="780" r:id="rId33"/>
    <p:sldId id="781" r:id="rId34"/>
    <p:sldId id="782" r:id="rId35"/>
    <p:sldId id="783" r:id="rId36"/>
    <p:sldId id="784" r:id="rId37"/>
    <p:sldId id="785" r:id="rId38"/>
    <p:sldId id="786" r:id="rId39"/>
    <p:sldId id="787" r:id="rId40"/>
    <p:sldId id="788" r:id="rId41"/>
    <p:sldId id="789" r:id="rId42"/>
    <p:sldId id="807" r:id="rId43"/>
    <p:sldId id="791" r:id="rId44"/>
    <p:sldId id="792" r:id="rId45"/>
    <p:sldId id="793" r:id="rId46"/>
    <p:sldId id="794" r:id="rId47"/>
    <p:sldId id="795" r:id="rId48"/>
    <p:sldId id="796" r:id="rId49"/>
    <p:sldId id="797" r:id="rId50"/>
    <p:sldId id="798" r:id="rId51"/>
    <p:sldId id="799" r:id="rId52"/>
    <p:sldId id="800" r:id="rId53"/>
    <p:sldId id="801" r:id="rId54"/>
    <p:sldId id="802" r:id="rId55"/>
    <p:sldId id="803" r:id="rId56"/>
    <p:sldId id="804" r:id="rId57"/>
    <p:sldId id="805" r:id="rId58"/>
    <p:sldId id="808" r:id="rId59"/>
    <p:sldId id="806" r:id="rId60"/>
    <p:sldId id="825" r:id="rId61"/>
    <p:sldId id="810" r:id="rId62"/>
    <p:sldId id="811" r:id="rId63"/>
    <p:sldId id="812" r:id="rId64"/>
    <p:sldId id="813" r:id="rId65"/>
    <p:sldId id="815" r:id="rId66"/>
    <p:sldId id="816" r:id="rId67"/>
    <p:sldId id="817" r:id="rId68"/>
    <p:sldId id="818" r:id="rId69"/>
    <p:sldId id="819" r:id="rId70"/>
    <p:sldId id="820" r:id="rId71"/>
    <p:sldId id="821" r:id="rId72"/>
    <p:sldId id="822" r:id="rId73"/>
    <p:sldId id="823" r:id="rId74"/>
    <p:sldId id="824" r:id="rId75"/>
    <p:sldId id="826" r:id="rId76"/>
  </p:sldIdLst>
  <p:sldSz cx="12192000" cy="6858000"/>
  <p:notesSz cx="6858000" cy="9144000"/>
  <p:defaultTextStyle>
    <a:defPPr>
      <a:defRPr lang="pt-BR"/>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F40"/>
    <a:srgbClr val="00B9B4"/>
    <a:srgbClr val="282F30"/>
    <a:srgbClr val="7746FF"/>
    <a:srgbClr val="2EC6C2"/>
    <a:srgbClr val="6B7070"/>
    <a:srgbClr val="FFFFFF"/>
    <a:srgbClr val="B6B8B8"/>
    <a:srgbClr val="6F7374"/>
    <a:srgbClr val="003C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33770F-6E50-490A-ACB3-01BB27B5140D}" v="92" dt="2020-06-28T21:50:50.82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22" autoAdjust="0"/>
    <p:restoredTop sz="94636" autoAdjust="0"/>
  </p:normalViewPr>
  <p:slideViewPr>
    <p:cSldViewPr snapToGrid="0">
      <p:cViewPr varScale="1">
        <p:scale>
          <a:sx n="100" d="100"/>
          <a:sy n="100" d="100"/>
        </p:scale>
        <p:origin x="174" y="-27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microsoft.com/office/2016/11/relationships/changesInfo" Target="changesInfos/changesInfo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éo Maurício" userId="4a084af484627d09" providerId="LiveId" clId="{DA33770F-6E50-490A-ACB3-01BB27B5140D}"/>
    <pc:docChg chg="undo custSel addSld delSld modSld sldOrd">
      <pc:chgData name="Léo Maurício" userId="4a084af484627d09" providerId="LiveId" clId="{DA33770F-6E50-490A-ACB3-01BB27B5140D}" dt="2020-06-29T02:22:45.174" v="647" actId="20577"/>
      <pc:docMkLst>
        <pc:docMk/>
      </pc:docMkLst>
      <pc:sldChg chg="add del">
        <pc:chgData name="Léo Maurício" userId="4a084af484627d09" providerId="LiveId" clId="{DA33770F-6E50-490A-ACB3-01BB27B5140D}" dt="2020-06-29T02:21:24.154" v="439" actId="2696"/>
        <pc:sldMkLst>
          <pc:docMk/>
          <pc:sldMk cId="4086818675" sldId="256"/>
        </pc:sldMkLst>
      </pc:sldChg>
      <pc:sldChg chg="modSp add del">
        <pc:chgData name="Léo Maurício" userId="4a084af484627d09" providerId="LiveId" clId="{DA33770F-6E50-490A-ACB3-01BB27B5140D}" dt="2020-06-29T02:22:45.174" v="647" actId="20577"/>
        <pc:sldMkLst>
          <pc:docMk/>
          <pc:sldMk cId="2868907115" sldId="257"/>
        </pc:sldMkLst>
        <pc:spChg chg="mod">
          <ac:chgData name="Léo Maurício" userId="4a084af484627d09" providerId="LiveId" clId="{DA33770F-6E50-490A-ACB3-01BB27B5140D}" dt="2020-06-29T02:22:20.018" v="609" actId="20577"/>
          <ac:spMkLst>
            <pc:docMk/>
            <pc:sldMk cId="2868907115" sldId="257"/>
            <ac:spMk id="18" creationId="{00000000-0000-0000-0000-000000000000}"/>
          </ac:spMkLst>
        </pc:spChg>
        <pc:spChg chg="mod">
          <ac:chgData name="Léo Maurício" userId="4a084af484627d09" providerId="LiveId" clId="{DA33770F-6E50-490A-ACB3-01BB27B5140D}" dt="2020-06-29T02:22:45.174" v="647" actId="20577"/>
          <ac:spMkLst>
            <pc:docMk/>
            <pc:sldMk cId="2868907115" sldId="257"/>
            <ac:spMk id="19" creationId="{00000000-0000-0000-0000-000000000000}"/>
          </ac:spMkLst>
        </pc:spChg>
        <pc:spChg chg="mod">
          <ac:chgData name="Léo Maurício" userId="4a084af484627d09" providerId="LiveId" clId="{DA33770F-6E50-490A-ACB3-01BB27B5140D}" dt="2020-06-29T02:22:26.939" v="616" actId="20577"/>
          <ac:spMkLst>
            <pc:docMk/>
            <pc:sldMk cId="2868907115" sldId="257"/>
            <ac:spMk id="21" creationId="{00000000-0000-0000-0000-000000000000}"/>
          </ac:spMkLst>
        </pc:spChg>
      </pc:sldChg>
      <pc:sldChg chg="add del">
        <pc:chgData name="Léo Maurício" userId="4a084af484627d09" providerId="LiveId" clId="{DA33770F-6E50-490A-ACB3-01BB27B5140D}" dt="2020-06-29T02:21:24.150" v="438" actId="2696"/>
        <pc:sldMkLst>
          <pc:docMk/>
          <pc:sldMk cId="396423161" sldId="258"/>
        </pc:sldMkLst>
      </pc:sldChg>
      <pc:sldChg chg="modSp">
        <pc:chgData name="Léo Maurício" userId="4a084af484627d09" providerId="LiveId" clId="{DA33770F-6E50-490A-ACB3-01BB27B5140D}" dt="2020-06-28T18:12:58.837" v="5" actId="14100"/>
        <pc:sldMkLst>
          <pc:docMk/>
          <pc:sldMk cId="767725861" sldId="260"/>
        </pc:sldMkLst>
        <pc:spChg chg="mod">
          <ac:chgData name="Léo Maurício" userId="4a084af484627d09" providerId="LiveId" clId="{DA33770F-6E50-490A-ACB3-01BB27B5140D}" dt="2020-06-28T18:12:58.837" v="5" actId="14100"/>
          <ac:spMkLst>
            <pc:docMk/>
            <pc:sldMk cId="767725861" sldId="260"/>
            <ac:spMk id="3" creationId="{00000000-0000-0000-0000-000000000000}"/>
          </ac:spMkLst>
        </pc:spChg>
      </pc:sldChg>
      <pc:sldChg chg="del">
        <pc:chgData name="Léo Maurício" userId="4a084af484627d09" providerId="LiveId" clId="{DA33770F-6E50-490A-ACB3-01BB27B5140D}" dt="2020-06-28T18:36:27.123" v="276" actId="2696"/>
        <pc:sldMkLst>
          <pc:docMk/>
          <pc:sldMk cId="28618873" sldId="262"/>
        </pc:sldMkLst>
      </pc:sldChg>
      <pc:sldChg chg="del">
        <pc:chgData name="Léo Maurício" userId="4a084af484627d09" providerId="LiveId" clId="{DA33770F-6E50-490A-ACB3-01BB27B5140D}" dt="2020-06-28T21:47:55.700" v="309" actId="2696"/>
        <pc:sldMkLst>
          <pc:docMk/>
          <pc:sldMk cId="2408470909" sldId="263"/>
        </pc:sldMkLst>
      </pc:sldChg>
      <pc:sldChg chg="del">
        <pc:chgData name="Léo Maurício" userId="4a084af484627d09" providerId="LiveId" clId="{DA33770F-6E50-490A-ACB3-01BB27B5140D}" dt="2020-06-28T21:47:57.081" v="310" actId="2696"/>
        <pc:sldMkLst>
          <pc:docMk/>
          <pc:sldMk cId="3254914517" sldId="264"/>
        </pc:sldMkLst>
      </pc:sldChg>
      <pc:sldChg chg="del">
        <pc:chgData name="Léo Maurício" userId="4a084af484627d09" providerId="LiveId" clId="{DA33770F-6E50-490A-ACB3-01BB27B5140D}" dt="2020-06-28T21:47:57.747" v="311" actId="2696"/>
        <pc:sldMkLst>
          <pc:docMk/>
          <pc:sldMk cId="4017065262" sldId="265"/>
        </pc:sldMkLst>
      </pc:sldChg>
      <pc:sldChg chg="del">
        <pc:chgData name="Léo Maurício" userId="4a084af484627d09" providerId="LiveId" clId="{DA33770F-6E50-490A-ACB3-01BB27B5140D}" dt="2020-06-28T21:47:59.247" v="312" actId="2696"/>
        <pc:sldMkLst>
          <pc:docMk/>
          <pc:sldMk cId="1817156424" sldId="266"/>
        </pc:sldMkLst>
      </pc:sldChg>
      <pc:sldChg chg="addSp delSp modSp del ord">
        <pc:chgData name="Léo Maurício" userId="4a084af484627d09" providerId="LiveId" clId="{DA33770F-6E50-490A-ACB3-01BB27B5140D}" dt="2020-06-28T21:47:50.678" v="308" actId="2696"/>
        <pc:sldMkLst>
          <pc:docMk/>
          <pc:sldMk cId="11501099" sldId="267"/>
        </pc:sldMkLst>
        <pc:spChg chg="del">
          <ac:chgData name="Léo Maurício" userId="4a084af484627d09" providerId="LiveId" clId="{DA33770F-6E50-490A-ACB3-01BB27B5140D}" dt="2020-06-28T21:47:03.236" v="296"/>
          <ac:spMkLst>
            <pc:docMk/>
            <pc:sldMk cId="11501099" sldId="267"/>
            <ac:spMk id="2" creationId="{00000000-0000-0000-0000-000000000000}"/>
          </ac:spMkLst>
        </pc:spChg>
        <pc:spChg chg="del">
          <ac:chgData name="Léo Maurício" userId="4a084af484627d09" providerId="LiveId" clId="{DA33770F-6E50-490A-ACB3-01BB27B5140D}" dt="2020-06-28T21:47:03.236" v="296"/>
          <ac:spMkLst>
            <pc:docMk/>
            <pc:sldMk cId="11501099" sldId="267"/>
            <ac:spMk id="3" creationId="{00000000-0000-0000-0000-000000000000}"/>
          </ac:spMkLst>
        </pc:spChg>
        <pc:spChg chg="add del mod">
          <ac:chgData name="Léo Maurício" userId="4a084af484627d09" providerId="LiveId" clId="{DA33770F-6E50-490A-ACB3-01BB27B5140D}" dt="2020-06-28T21:47:09.265" v="297"/>
          <ac:spMkLst>
            <pc:docMk/>
            <pc:sldMk cId="11501099" sldId="267"/>
            <ac:spMk id="4" creationId="{0D4067DD-862D-4C32-A6E3-BAAF7405A3C3}"/>
          </ac:spMkLst>
        </pc:spChg>
        <pc:spChg chg="add del mod">
          <ac:chgData name="Léo Maurício" userId="4a084af484627d09" providerId="LiveId" clId="{DA33770F-6E50-490A-ACB3-01BB27B5140D}" dt="2020-06-28T21:47:09.265" v="297"/>
          <ac:spMkLst>
            <pc:docMk/>
            <pc:sldMk cId="11501099" sldId="267"/>
            <ac:spMk id="5" creationId="{BF048BC0-D3C1-46E8-B968-E522A6D0B5A2}"/>
          </ac:spMkLst>
        </pc:spChg>
        <pc:spChg chg="add del mod">
          <ac:chgData name="Léo Maurício" userId="4a084af484627d09" providerId="LiveId" clId="{DA33770F-6E50-490A-ACB3-01BB27B5140D}" dt="2020-06-28T21:47:09.265" v="297"/>
          <ac:spMkLst>
            <pc:docMk/>
            <pc:sldMk cId="11501099" sldId="267"/>
            <ac:spMk id="6" creationId="{A0B87CEB-299E-484A-B290-5A8C076666F1}"/>
          </ac:spMkLst>
        </pc:spChg>
        <pc:spChg chg="add mod">
          <ac:chgData name="Léo Maurício" userId="4a084af484627d09" providerId="LiveId" clId="{DA33770F-6E50-490A-ACB3-01BB27B5140D}" dt="2020-06-28T21:47:09.265" v="297"/>
          <ac:spMkLst>
            <pc:docMk/>
            <pc:sldMk cId="11501099" sldId="267"/>
            <ac:spMk id="7" creationId="{D2C1876F-A82A-4907-8DB1-622230EF3215}"/>
          </ac:spMkLst>
        </pc:spChg>
        <pc:spChg chg="add mod">
          <ac:chgData name="Léo Maurício" userId="4a084af484627d09" providerId="LiveId" clId="{DA33770F-6E50-490A-ACB3-01BB27B5140D}" dt="2020-06-28T21:47:09.265" v="297"/>
          <ac:spMkLst>
            <pc:docMk/>
            <pc:sldMk cId="11501099" sldId="267"/>
            <ac:spMk id="8" creationId="{3157F39C-F353-43F0-BA41-5E52AD306C98}"/>
          </ac:spMkLst>
        </pc:spChg>
      </pc:sldChg>
      <pc:sldChg chg="modSp ord">
        <pc:chgData name="Léo Maurício" userId="4a084af484627d09" providerId="LiveId" clId="{DA33770F-6E50-490A-ACB3-01BB27B5140D}" dt="2020-06-28T21:51:08.651" v="431" actId="20577"/>
        <pc:sldMkLst>
          <pc:docMk/>
          <pc:sldMk cId="4020880051" sldId="268"/>
        </pc:sldMkLst>
        <pc:spChg chg="mod">
          <ac:chgData name="Léo Maurício" userId="4a084af484627d09" providerId="LiveId" clId="{DA33770F-6E50-490A-ACB3-01BB27B5140D}" dt="2020-06-28T21:46:31.066" v="293" actId="20577"/>
          <ac:spMkLst>
            <pc:docMk/>
            <pc:sldMk cId="4020880051" sldId="268"/>
            <ac:spMk id="2" creationId="{00000000-0000-0000-0000-000000000000}"/>
          </ac:spMkLst>
        </pc:spChg>
        <pc:spChg chg="mod">
          <ac:chgData name="Léo Maurício" userId="4a084af484627d09" providerId="LiveId" clId="{DA33770F-6E50-490A-ACB3-01BB27B5140D}" dt="2020-06-28T21:51:08.651" v="431" actId="20577"/>
          <ac:spMkLst>
            <pc:docMk/>
            <pc:sldMk cId="4020880051" sldId="268"/>
            <ac:spMk id="3" creationId="{00000000-0000-0000-0000-000000000000}"/>
          </ac:spMkLst>
        </pc:spChg>
        <pc:spChg chg="mod">
          <ac:chgData name="Léo Maurício" userId="4a084af484627d09" providerId="LiveId" clId="{DA33770F-6E50-490A-ACB3-01BB27B5140D}" dt="2020-06-28T21:51:04.344" v="421" actId="20577"/>
          <ac:spMkLst>
            <pc:docMk/>
            <pc:sldMk cId="4020880051" sldId="268"/>
            <ac:spMk id="4" creationId="{00000000-0000-0000-0000-000000000000}"/>
          </ac:spMkLst>
        </pc:spChg>
        <pc:spChg chg="mod">
          <ac:chgData name="Léo Maurício" userId="4a084af484627d09" providerId="LiveId" clId="{DA33770F-6E50-490A-ACB3-01BB27B5140D}" dt="2020-06-28T21:50:57.843" v="419" actId="20577"/>
          <ac:spMkLst>
            <pc:docMk/>
            <pc:sldMk cId="4020880051" sldId="268"/>
            <ac:spMk id="5" creationId="{00000000-0000-0000-0000-000000000000}"/>
          </ac:spMkLst>
        </pc:spChg>
        <pc:spChg chg="mod">
          <ac:chgData name="Léo Maurício" userId="4a084af484627d09" providerId="LiveId" clId="{DA33770F-6E50-490A-ACB3-01BB27B5140D}" dt="2020-06-28T21:50:47.919" v="407" actId="313"/>
          <ac:spMkLst>
            <pc:docMk/>
            <pc:sldMk cId="4020880051" sldId="268"/>
            <ac:spMk id="6" creationId="{00000000-0000-0000-0000-000000000000}"/>
          </ac:spMkLst>
        </pc:spChg>
      </pc:sldChg>
      <pc:sldChg chg="modSp add ord">
        <pc:chgData name="Léo Maurício" userId="4a084af484627d09" providerId="LiveId" clId="{DA33770F-6E50-490A-ACB3-01BB27B5140D}" dt="2020-06-28T21:47:47.203" v="307" actId="12"/>
        <pc:sldMkLst>
          <pc:docMk/>
          <pc:sldMk cId="3143456264" sldId="269"/>
        </pc:sldMkLst>
        <pc:spChg chg="mod">
          <ac:chgData name="Léo Maurício" userId="4a084af484627d09" providerId="LiveId" clId="{DA33770F-6E50-490A-ACB3-01BB27B5140D}" dt="2020-06-28T21:47:30.791" v="306" actId="20577"/>
          <ac:spMkLst>
            <pc:docMk/>
            <pc:sldMk cId="3143456264" sldId="269"/>
            <ac:spMk id="2" creationId="{B899446E-926B-4598-A08F-40F6E6692178}"/>
          </ac:spMkLst>
        </pc:spChg>
        <pc:spChg chg="mod">
          <ac:chgData name="Léo Maurício" userId="4a084af484627d09" providerId="LiveId" clId="{DA33770F-6E50-490A-ACB3-01BB27B5140D}" dt="2020-06-28T21:47:47.203" v="307" actId="12"/>
          <ac:spMkLst>
            <pc:docMk/>
            <pc:sldMk cId="3143456264" sldId="269"/>
            <ac:spMk id="3" creationId="{FABEA98A-2B6A-4C41-B97A-A7A33B340BD3}"/>
          </ac:spMkLst>
        </pc:spChg>
      </pc:sldChg>
      <pc:sldChg chg="del">
        <pc:chgData name="Léo Maurício" userId="4a084af484627d09" providerId="LiveId" clId="{DA33770F-6E50-490A-ACB3-01BB27B5140D}" dt="2020-06-28T18:21:42.888" v="69" actId="2696"/>
        <pc:sldMkLst>
          <pc:docMk/>
          <pc:sldMk cId="3216938412" sldId="273"/>
        </pc:sldMkLst>
      </pc:sldChg>
      <pc:sldChg chg="del">
        <pc:chgData name="Léo Maurício" userId="4a084af484627d09" providerId="LiveId" clId="{DA33770F-6E50-490A-ACB3-01BB27B5140D}" dt="2020-06-28T18:19:07.650" v="51" actId="2696"/>
        <pc:sldMkLst>
          <pc:docMk/>
          <pc:sldMk cId="2287707052" sldId="274"/>
        </pc:sldMkLst>
      </pc:sldChg>
      <pc:sldChg chg="addSp delSp modSp del">
        <pc:chgData name="Léo Maurício" userId="4a084af484627d09" providerId="LiveId" clId="{DA33770F-6E50-490A-ACB3-01BB27B5140D}" dt="2020-06-28T18:17:29.939" v="38" actId="2696"/>
        <pc:sldMkLst>
          <pc:docMk/>
          <pc:sldMk cId="499481778" sldId="277"/>
        </pc:sldMkLst>
        <pc:spChg chg="mod">
          <ac:chgData name="Léo Maurício" userId="4a084af484627d09" providerId="LiveId" clId="{DA33770F-6E50-490A-ACB3-01BB27B5140D}" dt="2020-06-28T18:16:27.491" v="25" actId="1076"/>
          <ac:spMkLst>
            <pc:docMk/>
            <pc:sldMk cId="499481778" sldId="277"/>
            <ac:spMk id="2" creationId="{00000000-0000-0000-0000-000000000000}"/>
          </ac:spMkLst>
        </pc:spChg>
        <pc:spChg chg="add del mod">
          <ac:chgData name="Léo Maurício" userId="4a084af484627d09" providerId="LiveId" clId="{DA33770F-6E50-490A-ACB3-01BB27B5140D}" dt="2020-06-28T18:16:28.499" v="27"/>
          <ac:spMkLst>
            <pc:docMk/>
            <pc:sldMk cId="499481778" sldId="277"/>
            <ac:spMk id="4" creationId="{F48FD325-4392-4CAC-8FB5-700CB6D32F7E}"/>
          </ac:spMkLst>
        </pc:spChg>
        <pc:spChg chg="add del mod">
          <ac:chgData name="Léo Maurício" userId="4a084af484627d09" providerId="LiveId" clId="{DA33770F-6E50-490A-ACB3-01BB27B5140D}" dt="2020-06-28T18:16:27.963" v="26"/>
          <ac:spMkLst>
            <pc:docMk/>
            <pc:sldMk cId="499481778" sldId="277"/>
            <ac:spMk id="5" creationId="{EE511D31-53C8-4332-9CD9-4D012FA7DF4F}"/>
          </ac:spMkLst>
        </pc:spChg>
        <pc:spChg chg="add del mod">
          <ac:chgData name="Léo Maurício" userId="4a084af484627d09" providerId="LiveId" clId="{DA33770F-6E50-490A-ACB3-01BB27B5140D}" dt="2020-06-28T18:16:27.963" v="26"/>
          <ac:spMkLst>
            <pc:docMk/>
            <pc:sldMk cId="499481778" sldId="277"/>
            <ac:spMk id="6" creationId="{E9792AA0-C11C-4D32-AB03-AAC1A4B3949D}"/>
          </ac:spMkLst>
        </pc:spChg>
        <pc:spChg chg="add del mod">
          <ac:chgData name="Léo Maurício" userId="4a084af484627d09" providerId="LiveId" clId="{DA33770F-6E50-490A-ACB3-01BB27B5140D}" dt="2020-06-28T18:16:27.963" v="26"/>
          <ac:spMkLst>
            <pc:docMk/>
            <pc:sldMk cId="499481778" sldId="277"/>
            <ac:spMk id="7" creationId="{200A1028-3E53-4F85-B369-18A1ABEF1F98}"/>
          </ac:spMkLst>
        </pc:spChg>
      </pc:sldChg>
      <pc:sldChg chg="del">
        <pc:chgData name="Léo Maurício" userId="4a084af484627d09" providerId="LiveId" clId="{DA33770F-6E50-490A-ACB3-01BB27B5140D}" dt="2020-06-28T18:29:05.727" v="140" actId="2696"/>
        <pc:sldMkLst>
          <pc:docMk/>
          <pc:sldMk cId="1880721748" sldId="296"/>
        </pc:sldMkLst>
      </pc:sldChg>
      <pc:sldChg chg="del">
        <pc:chgData name="Léo Maurício" userId="4a084af484627d09" providerId="LiveId" clId="{DA33770F-6E50-490A-ACB3-01BB27B5140D}" dt="2020-06-28T18:23:22.114" v="95" actId="2696"/>
        <pc:sldMkLst>
          <pc:docMk/>
          <pc:sldMk cId="649663368" sldId="404"/>
        </pc:sldMkLst>
      </pc:sldChg>
      <pc:sldChg chg="del">
        <pc:chgData name="Léo Maurício" userId="4a084af484627d09" providerId="LiveId" clId="{DA33770F-6E50-490A-ACB3-01BB27B5140D}" dt="2020-06-28T18:24:44.152" v="107" actId="2696"/>
        <pc:sldMkLst>
          <pc:docMk/>
          <pc:sldMk cId="3388780802" sldId="405"/>
        </pc:sldMkLst>
      </pc:sldChg>
      <pc:sldChg chg="addSp delSp modSp delAnim">
        <pc:chgData name="Léo Maurício" userId="4a084af484627d09" providerId="LiveId" clId="{DA33770F-6E50-490A-ACB3-01BB27B5140D}" dt="2020-06-28T18:26:50.418" v="130" actId="14826"/>
        <pc:sldMkLst>
          <pc:docMk/>
          <pc:sldMk cId="3717021571" sldId="747"/>
        </pc:sldMkLst>
        <pc:spChg chg="add del mod">
          <ac:chgData name="Léo Maurício" userId="4a084af484627d09" providerId="LiveId" clId="{DA33770F-6E50-490A-ACB3-01BB27B5140D}" dt="2020-06-28T18:25:25.589" v="111" actId="931"/>
          <ac:spMkLst>
            <pc:docMk/>
            <pc:sldMk cId="3717021571" sldId="747"/>
            <ac:spMk id="2" creationId="{D527B6CF-5806-4E0B-9E98-526F76A8C673}"/>
          </ac:spMkLst>
        </pc:spChg>
        <pc:spChg chg="mod">
          <ac:chgData name="Léo Maurício" userId="4a084af484627d09" providerId="LiveId" clId="{DA33770F-6E50-490A-ACB3-01BB27B5140D}" dt="2020-06-28T18:26:11.742" v="127" actId="404"/>
          <ac:spMkLst>
            <pc:docMk/>
            <pc:sldMk cId="3717021571" sldId="747"/>
            <ac:spMk id="4" creationId="{00000000-0000-0000-0000-000000000000}"/>
          </ac:spMkLst>
        </pc:spChg>
        <pc:spChg chg="add mod">
          <ac:chgData name="Léo Maurício" userId="4a084af484627d09" providerId="LiveId" clId="{DA33770F-6E50-490A-ACB3-01BB27B5140D}" dt="2020-06-28T18:26:03.936" v="122" actId="403"/>
          <ac:spMkLst>
            <pc:docMk/>
            <pc:sldMk cId="3717021571" sldId="747"/>
            <ac:spMk id="5" creationId="{E655386D-672C-45FD-BCB4-22EFAA41AD84}"/>
          </ac:spMkLst>
        </pc:spChg>
        <pc:spChg chg="mod">
          <ac:chgData name="Léo Maurício" userId="4a084af484627d09" providerId="LiveId" clId="{DA33770F-6E50-490A-ACB3-01BB27B5140D}" dt="2020-06-28T18:26:20.176" v="129"/>
          <ac:spMkLst>
            <pc:docMk/>
            <pc:sldMk cId="3717021571" sldId="747"/>
            <ac:spMk id="8" creationId="{1829B8F9-C1A0-4C09-B276-66833D6A93F5}"/>
          </ac:spMkLst>
        </pc:spChg>
        <pc:spChg chg="del mod">
          <ac:chgData name="Léo Maurício" userId="4a084af484627d09" providerId="LiveId" clId="{DA33770F-6E50-490A-ACB3-01BB27B5140D}" dt="2020-06-28T18:25:51.210" v="116" actId="478"/>
          <ac:spMkLst>
            <pc:docMk/>
            <pc:sldMk cId="3717021571" sldId="747"/>
            <ac:spMk id="9" creationId="{85326280-7905-4887-B559-E8366562F235}"/>
          </ac:spMkLst>
        </pc:spChg>
        <pc:spChg chg="add mod">
          <ac:chgData name="Léo Maurício" userId="4a084af484627d09" providerId="LiveId" clId="{DA33770F-6E50-490A-ACB3-01BB27B5140D}" dt="2020-06-28T18:26:50.418" v="130" actId="14826"/>
          <ac:spMkLst>
            <pc:docMk/>
            <pc:sldMk cId="3717021571" sldId="747"/>
            <ac:spMk id="10" creationId="{F0B53DBC-D135-4059-9EEB-07E70EF5BE91}"/>
          </ac:spMkLst>
        </pc:spChg>
        <pc:picChg chg="del">
          <ac:chgData name="Léo Maurício" userId="4a084af484627d09" providerId="LiveId" clId="{DA33770F-6E50-490A-ACB3-01BB27B5140D}" dt="2020-06-28T18:25:16.789" v="109"/>
          <ac:picMkLst>
            <pc:docMk/>
            <pc:sldMk cId="3717021571" sldId="747"/>
            <ac:picMk id="3" creationId="{D1F675E6-9A88-48EF-8E5F-92D35D0B8167}"/>
          </ac:picMkLst>
        </pc:picChg>
        <pc:picChg chg="add mod">
          <ac:chgData name="Léo Maurício" userId="4a084af484627d09" providerId="LiveId" clId="{DA33770F-6E50-490A-ACB3-01BB27B5140D}" dt="2020-06-28T18:26:50.418" v="130" actId="14826"/>
          <ac:picMkLst>
            <pc:docMk/>
            <pc:sldMk cId="3717021571" sldId="747"/>
            <ac:picMk id="7" creationId="{E5DD76AB-3A76-4F5F-9186-752ECCED6C8B}"/>
          </ac:picMkLst>
        </pc:picChg>
      </pc:sldChg>
      <pc:sldChg chg="delSp del">
        <pc:chgData name="Léo Maurício" userId="4a084af484627d09" providerId="LiveId" clId="{DA33770F-6E50-490A-ACB3-01BB27B5140D}" dt="2020-06-28T18:30:35.394" v="151" actId="2696"/>
        <pc:sldMkLst>
          <pc:docMk/>
          <pc:sldMk cId="3455922505" sldId="756"/>
        </pc:sldMkLst>
        <pc:picChg chg="del">
          <ac:chgData name="Léo Maurício" userId="4a084af484627d09" providerId="LiveId" clId="{DA33770F-6E50-490A-ACB3-01BB27B5140D}" dt="2020-06-28T18:29:30.362" v="143"/>
          <ac:picMkLst>
            <pc:docMk/>
            <pc:sldMk cId="3455922505" sldId="756"/>
            <ac:picMk id="8" creationId="{D58842CB-382E-44FC-B87E-AED420311DE2}"/>
          </ac:picMkLst>
        </pc:picChg>
      </pc:sldChg>
      <pc:sldChg chg="modSp del">
        <pc:chgData name="Léo Maurício" userId="4a084af484627d09" providerId="LiveId" clId="{DA33770F-6E50-490A-ACB3-01BB27B5140D}" dt="2020-06-28T18:36:27.112" v="274" actId="2696"/>
        <pc:sldMkLst>
          <pc:docMk/>
          <pc:sldMk cId="3563254685" sldId="760"/>
        </pc:sldMkLst>
        <pc:spChg chg="mod">
          <ac:chgData name="Léo Maurício" userId="4a084af484627d09" providerId="LiveId" clId="{DA33770F-6E50-490A-ACB3-01BB27B5140D}" dt="2020-06-28T18:14:31.604" v="21" actId="27636"/>
          <ac:spMkLst>
            <pc:docMk/>
            <pc:sldMk cId="3563254685" sldId="760"/>
            <ac:spMk id="6" creationId="{7EBAA7F1-2488-4D9C-A5CE-AF97C5961244}"/>
          </ac:spMkLst>
        </pc:spChg>
      </pc:sldChg>
      <pc:sldChg chg="modSp add">
        <pc:chgData name="Léo Maurício" userId="4a084af484627d09" providerId="LiveId" clId="{DA33770F-6E50-490A-ACB3-01BB27B5140D}" dt="2020-06-28T18:17:24.438" v="37" actId="20577"/>
        <pc:sldMkLst>
          <pc:docMk/>
          <pc:sldMk cId="3025689916" sldId="761"/>
        </pc:sldMkLst>
        <pc:spChg chg="mod">
          <ac:chgData name="Léo Maurício" userId="4a084af484627d09" providerId="LiveId" clId="{DA33770F-6E50-490A-ACB3-01BB27B5140D}" dt="2020-06-28T18:16:55.853" v="31" actId="14100"/>
          <ac:spMkLst>
            <pc:docMk/>
            <pc:sldMk cId="3025689916" sldId="761"/>
            <ac:spMk id="2" creationId="{2E40E383-DB08-4BBB-81A4-B46257597E96}"/>
          </ac:spMkLst>
        </pc:spChg>
        <pc:spChg chg="mod">
          <ac:chgData name="Léo Maurício" userId="4a084af484627d09" providerId="LiveId" clId="{DA33770F-6E50-490A-ACB3-01BB27B5140D}" dt="2020-06-28T18:17:15.883" v="35" actId="20577"/>
          <ac:spMkLst>
            <pc:docMk/>
            <pc:sldMk cId="3025689916" sldId="761"/>
            <ac:spMk id="3" creationId="{BD148B69-F370-4780-A99E-14107CFB90D5}"/>
          </ac:spMkLst>
        </pc:spChg>
        <pc:spChg chg="mod">
          <ac:chgData name="Léo Maurício" userId="4a084af484627d09" providerId="LiveId" clId="{DA33770F-6E50-490A-ACB3-01BB27B5140D}" dt="2020-06-28T18:17:06.655" v="33" actId="20577"/>
          <ac:spMkLst>
            <pc:docMk/>
            <pc:sldMk cId="3025689916" sldId="761"/>
            <ac:spMk id="4" creationId="{A38F4FD2-7C4C-46CD-A882-3AB219BFFC92}"/>
          </ac:spMkLst>
        </pc:spChg>
        <pc:spChg chg="mod">
          <ac:chgData name="Léo Maurício" userId="4a084af484627d09" providerId="LiveId" clId="{DA33770F-6E50-490A-ACB3-01BB27B5140D}" dt="2020-06-28T18:17:24.438" v="37" actId="20577"/>
          <ac:spMkLst>
            <pc:docMk/>
            <pc:sldMk cId="3025689916" sldId="761"/>
            <ac:spMk id="5" creationId="{A33B8B0A-D339-469F-A39B-5D4F3CC8420D}"/>
          </ac:spMkLst>
        </pc:spChg>
      </pc:sldChg>
      <pc:sldChg chg="addSp delSp modSp add">
        <pc:chgData name="Léo Maurício" userId="4a084af484627d09" providerId="LiveId" clId="{DA33770F-6E50-490A-ACB3-01BB27B5140D}" dt="2020-06-28T18:21:28.613" v="68" actId="20577"/>
        <pc:sldMkLst>
          <pc:docMk/>
          <pc:sldMk cId="102311657" sldId="762"/>
        </pc:sldMkLst>
        <pc:spChg chg="del">
          <ac:chgData name="Léo Maurício" userId="4a084af484627d09" providerId="LiveId" clId="{DA33770F-6E50-490A-ACB3-01BB27B5140D}" dt="2020-06-28T18:20:07.097" v="54"/>
          <ac:spMkLst>
            <pc:docMk/>
            <pc:sldMk cId="102311657" sldId="762"/>
            <ac:spMk id="2" creationId="{23509A38-ADBC-416D-8A95-79215557CF5D}"/>
          </ac:spMkLst>
        </pc:spChg>
        <pc:spChg chg="del">
          <ac:chgData name="Léo Maurício" userId="4a084af484627d09" providerId="LiveId" clId="{DA33770F-6E50-490A-ACB3-01BB27B5140D}" dt="2020-06-28T18:20:07.097" v="54"/>
          <ac:spMkLst>
            <pc:docMk/>
            <pc:sldMk cId="102311657" sldId="762"/>
            <ac:spMk id="3" creationId="{AD8E5425-2DA0-44A0-A5A9-E31AA04656DC}"/>
          </ac:spMkLst>
        </pc:spChg>
        <pc:spChg chg="add mod">
          <ac:chgData name="Léo Maurício" userId="4a084af484627d09" providerId="LiveId" clId="{DA33770F-6E50-490A-ACB3-01BB27B5140D}" dt="2020-06-28T18:21:10.878" v="63" actId="20577"/>
          <ac:spMkLst>
            <pc:docMk/>
            <pc:sldMk cId="102311657" sldId="762"/>
            <ac:spMk id="4" creationId="{337E6802-0D8A-46CF-9493-63AFFA76F301}"/>
          </ac:spMkLst>
        </pc:spChg>
        <pc:spChg chg="add mod">
          <ac:chgData name="Léo Maurício" userId="4a084af484627d09" providerId="LiveId" clId="{DA33770F-6E50-490A-ACB3-01BB27B5140D}" dt="2020-06-28T18:20:19.944" v="56"/>
          <ac:spMkLst>
            <pc:docMk/>
            <pc:sldMk cId="102311657" sldId="762"/>
            <ac:spMk id="5" creationId="{DDA56322-2D00-4A46-A1E9-CD6CC342B4D4}"/>
          </ac:spMkLst>
        </pc:spChg>
        <pc:spChg chg="add mod">
          <ac:chgData name="Léo Maurício" userId="4a084af484627d09" providerId="LiveId" clId="{DA33770F-6E50-490A-ACB3-01BB27B5140D}" dt="2020-06-28T18:21:28.613" v="68" actId="20577"/>
          <ac:spMkLst>
            <pc:docMk/>
            <pc:sldMk cId="102311657" sldId="762"/>
            <ac:spMk id="6" creationId="{FAFE3393-446F-439E-837B-699FA88C218E}"/>
          </ac:spMkLst>
        </pc:spChg>
      </pc:sldChg>
      <pc:sldChg chg="addSp delSp modSp add ord">
        <pc:chgData name="Léo Maurício" userId="4a084af484627d09" providerId="LiveId" clId="{DA33770F-6E50-490A-ACB3-01BB27B5140D}" dt="2020-06-28T18:19:04.190" v="50" actId="14100"/>
        <pc:sldMkLst>
          <pc:docMk/>
          <pc:sldMk cId="1767468020" sldId="763"/>
        </pc:sldMkLst>
        <pc:spChg chg="add del">
          <ac:chgData name="Léo Maurício" userId="4a084af484627d09" providerId="LiveId" clId="{DA33770F-6E50-490A-ACB3-01BB27B5140D}" dt="2020-06-28T18:18:30.256" v="44" actId="931"/>
          <ac:spMkLst>
            <pc:docMk/>
            <pc:sldMk cId="1767468020" sldId="763"/>
            <ac:spMk id="2" creationId="{F2E01457-0FFB-4C7B-9480-83A599C07488}"/>
          </ac:spMkLst>
        </pc:spChg>
        <pc:spChg chg="mod">
          <ac:chgData name="Léo Maurício" userId="4a084af484627d09" providerId="LiveId" clId="{DA33770F-6E50-490A-ACB3-01BB27B5140D}" dt="2020-06-28T18:19:04.190" v="50" actId="14100"/>
          <ac:spMkLst>
            <pc:docMk/>
            <pc:sldMk cId="1767468020" sldId="763"/>
            <ac:spMk id="3" creationId="{DA808BB2-1709-420E-985C-B24AF0BD7064}"/>
          </ac:spMkLst>
        </pc:spChg>
        <pc:picChg chg="add del mod">
          <ac:chgData name="Léo Maurício" userId="4a084af484627d09" providerId="LiveId" clId="{DA33770F-6E50-490A-ACB3-01BB27B5140D}" dt="2020-06-28T18:18:25.024" v="43"/>
          <ac:picMkLst>
            <pc:docMk/>
            <pc:sldMk cId="1767468020" sldId="763"/>
            <ac:picMk id="4" creationId="{3A7D63A9-175A-472A-830D-8D06478AB5FE}"/>
          </ac:picMkLst>
        </pc:picChg>
        <pc:picChg chg="add mod">
          <ac:chgData name="Léo Maurício" userId="4a084af484627d09" providerId="LiveId" clId="{DA33770F-6E50-490A-ACB3-01BB27B5140D}" dt="2020-06-28T18:18:41.169" v="47" actId="14826"/>
          <ac:picMkLst>
            <pc:docMk/>
            <pc:sldMk cId="1767468020" sldId="763"/>
            <ac:picMk id="6" creationId="{B75390D0-5768-4C28-B343-BBDC851A3BC5}"/>
          </ac:picMkLst>
        </pc:picChg>
      </pc:sldChg>
      <pc:sldChg chg="add del">
        <pc:chgData name="Léo Maurício" userId="4a084af484627d09" providerId="LiveId" clId="{DA33770F-6E50-490A-ACB3-01BB27B5140D}" dt="2020-06-28T18:19:53.058" v="53" actId="2696"/>
        <pc:sldMkLst>
          <pc:docMk/>
          <pc:sldMk cId="1080081228" sldId="764"/>
        </pc:sldMkLst>
      </pc:sldChg>
      <pc:sldChg chg="addSp delSp modSp add">
        <pc:chgData name="Léo Maurício" userId="4a084af484627d09" providerId="LiveId" clId="{DA33770F-6E50-490A-ACB3-01BB27B5140D}" dt="2020-06-28T18:23:17.565" v="94" actId="20577"/>
        <pc:sldMkLst>
          <pc:docMk/>
          <pc:sldMk cId="1389760265" sldId="764"/>
        </pc:sldMkLst>
        <pc:spChg chg="del">
          <ac:chgData name="Léo Maurício" userId="4a084af484627d09" providerId="LiveId" clId="{DA33770F-6E50-490A-ACB3-01BB27B5140D}" dt="2020-06-28T18:22:45.927" v="72"/>
          <ac:spMkLst>
            <pc:docMk/>
            <pc:sldMk cId="1389760265" sldId="764"/>
            <ac:spMk id="2" creationId="{5EA43227-0795-47BB-B205-A6E3035F3631}"/>
          </ac:spMkLst>
        </pc:spChg>
        <pc:spChg chg="del">
          <ac:chgData name="Léo Maurício" userId="4a084af484627d09" providerId="LiveId" clId="{DA33770F-6E50-490A-ACB3-01BB27B5140D}" dt="2020-06-28T18:22:45.927" v="72"/>
          <ac:spMkLst>
            <pc:docMk/>
            <pc:sldMk cId="1389760265" sldId="764"/>
            <ac:spMk id="3" creationId="{BDA74216-D014-4843-9833-8DC326C0D9E3}"/>
          </ac:spMkLst>
        </pc:spChg>
        <pc:spChg chg="del">
          <ac:chgData name="Léo Maurício" userId="4a084af484627d09" providerId="LiveId" clId="{DA33770F-6E50-490A-ACB3-01BB27B5140D}" dt="2020-06-28T18:22:45.927" v="72"/>
          <ac:spMkLst>
            <pc:docMk/>
            <pc:sldMk cId="1389760265" sldId="764"/>
            <ac:spMk id="4" creationId="{58048ABF-2DD9-4FC4-BE36-1EF75E2D7883}"/>
          </ac:spMkLst>
        </pc:spChg>
        <pc:spChg chg="add del mod">
          <ac:chgData name="Léo Maurício" userId="4a084af484627d09" providerId="LiveId" clId="{DA33770F-6E50-490A-ACB3-01BB27B5140D}" dt="2020-06-28T18:22:58.804" v="73" actId="931"/>
          <ac:spMkLst>
            <pc:docMk/>
            <pc:sldMk cId="1389760265" sldId="764"/>
            <ac:spMk id="5" creationId="{D3B8E805-15CF-4BC5-902C-850DFD65543C}"/>
          </ac:spMkLst>
        </pc:spChg>
        <pc:spChg chg="add mod">
          <ac:chgData name="Léo Maurício" userId="4a084af484627d09" providerId="LiveId" clId="{DA33770F-6E50-490A-ACB3-01BB27B5140D}" dt="2020-06-28T18:23:17.565" v="94" actId="20577"/>
          <ac:spMkLst>
            <pc:docMk/>
            <pc:sldMk cId="1389760265" sldId="764"/>
            <ac:spMk id="6" creationId="{7CFDB0ED-DFE6-43FC-B6A6-CD9643819829}"/>
          </ac:spMkLst>
        </pc:spChg>
        <pc:picChg chg="add mod">
          <ac:chgData name="Léo Maurício" userId="4a084af484627d09" providerId="LiveId" clId="{DA33770F-6E50-490A-ACB3-01BB27B5140D}" dt="2020-06-28T18:23:02.764" v="76" actId="14826"/>
          <ac:picMkLst>
            <pc:docMk/>
            <pc:sldMk cId="1389760265" sldId="764"/>
            <ac:picMk id="8" creationId="{9AFEDA32-19A6-42A1-BF00-16769692EBD8}"/>
          </ac:picMkLst>
        </pc:picChg>
      </pc:sldChg>
      <pc:sldChg chg="addSp modSp add">
        <pc:chgData name="Léo Maurício" userId="4a084af484627d09" providerId="LiveId" clId="{DA33770F-6E50-490A-ACB3-01BB27B5140D}" dt="2020-06-28T18:24:41.873" v="106"/>
        <pc:sldMkLst>
          <pc:docMk/>
          <pc:sldMk cId="1392993189" sldId="765"/>
        </pc:sldMkLst>
        <pc:spChg chg="mod">
          <ac:chgData name="Léo Maurício" userId="4a084af484627d09" providerId="LiveId" clId="{DA33770F-6E50-490A-ACB3-01BB27B5140D}" dt="2020-06-28T18:24:10.565" v="100" actId="14100"/>
          <ac:spMkLst>
            <pc:docMk/>
            <pc:sldMk cId="1392993189" sldId="765"/>
            <ac:spMk id="2" creationId="{080A6C79-762E-4F45-9F75-1EA08E3F97CA}"/>
          </ac:spMkLst>
        </pc:spChg>
        <pc:spChg chg="mod">
          <ac:chgData name="Léo Maurício" userId="4a084af484627d09" providerId="LiveId" clId="{DA33770F-6E50-490A-ACB3-01BB27B5140D}" dt="2020-06-28T18:24:33.146" v="105"/>
          <ac:spMkLst>
            <pc:docMk/>
            <pc:sldMk cId="1392993189" sldId="765"/>
            <ac:spMk id="3" creationId="{58C8A33B-05D7-4427-99DE-AD6F1DCB68A2}"/>
          </ac:spMkLst>
        </pc:spChg>
        <pc:spChg chg="add">
          <ac:chgData name="Léo Maurício" userId="4a084af484627d09" providerId="LiveId" clId="{DA33770F-6E50-490A-ACB3-01BB27B5140D}" dt="2020-06-28T18:24:41.873" v="106"/>
          <ac:spMkLst>
            <pc:docMk/>
            <pc:sldMk cId="1392993189" sldId="765"/>
            <ac:spMk id="4" creationId="{DDA6CC69-D7CD-4822-ACF6-7F37D8A221BB}"/>
          </ac:spMkLst>
        </pc:spChg>
      </pc:sldChg>
      <pc:sldChg chg="addSp delSp modSp add">
        <pc:chgData name="Léo Maurício" userId="4a084af484627d09" providerId="LiveId" clId="{DA33770F-6E50-490A-ACB3-01BB27B5140D}" dt="2020-06-28T18:29:00.133" v="139" actId="1076"/>
        <pc:sldMkLst>
          <pc:docMk/>
          <pc:sldMk cId="2815653939" sldId="766"/>
        </pc:sldMkLst>
        <pc:spChg chg="mod">
          <ac:chgData name="Léo Maurício" userId="4a084af484627d09" providerId="LiveId" clId="{DA33770F-6E50-490A-ACB3-01BB27B5140D}" dt="2020-06-28T18:28:40.670" v="136" actId="14100"/>
          <ac:spMkLst>
            <pc:docMk/>
            <pc:sldMk cId="2815653939" sldId="766"/>
            <ac:spMk id="2" creationId="{3D5A06DB-43EC-4696-BB94-353B41CF2FDC}"/>
          </ac:spMkLst>
        </pc:spChg>
        <pc:spChg chg="del">
          <ac:chgData name="Léo Maurício" userId="4a084af484627d09" providerId="LiveId" clId="{DA33770F-6E50-490A-ACB3-01BB27B5140D}" dt="2020-06-28T18:28:43.966" v="137" actId="478"/>
          <ac:spMkLst>
            <pc:docMk/>
            <pc:sldMk cId="2815653939" sldId="766"/>
            <ac:spMk id="3" creationId="{B4CC560B-97BC-4830-9A2D-CC060E8523F5}"/>
          </ac:spMkLst>
        </pc:spChg>
        <pc:picChg chg="add mod">
          <ac:chgData name="Léo Maurício" userId="4a084af484627d09" providerId="LiveId" clId="{DA33770F-6E50-490A-ACB3-01BB27B5140D}" dt="2020-06-28T18:29:00.133" v="139" actId="1076"/>
          <ac:picMkLst>
            <pc:docMk/>
            <pc:sldMk cId="2815653939" sldId="766"/>
            <ac:picMk id="4" creationId="{415357A9-C837-4C28-A495-7153E7AF2FA2}"/>
          </ac:picMkLst>
        </pc:picChg>
      </pc:sldChg>
      <pc:sldChg chg="delSp modSp add ord">
        <pc:chgData name="Léo Maurício" userId="4a084af484627d09" providerId="LiveId" clId="{DA33770F-6E50-490A-ACB3-01BB27B5140D}" dt="2020-06-28T18:30:29.984" v="150" actId="404"/>
        <pc:sldMkLst>
          <pc:docMk/>
          <pc:sldMk cId="1603118772" sldId="767"/>
        </pc:sldMkLst>
        <pc:spChg chg="mod">
          <ac:chgData name="Léo Maurício" userId="4a084af484627d09" providerId="LiveId" clId="{DA33770F-6E50-490A-ACB3-01BB27B5140D}" dt="2020-06-28T18:30:04.878" v="147" actId="14100"/>
          <ac:spMkLst>
            <pc:docMk/>
            <pc:sldMk cId="1603118772" sldId="767"/>
            <ac:spMk id="5" creationId="{E655386D-672C-45FD-BCB4-22EFAA41AD84}"/>
          </ac:spMkLst>
        </pc:spChg>
        <pc:spChg chg="mod">
          <ac:chgData name="Léo Maurício" userId="4a084af484627d09" providerId="LiveId" clId="{DA33770F-6E50-490A-ACB3-01BB27B5140D}" dt="2020-06-28T18:30:29.984" v="150" actId="404"/>
          <ac:spMkLst>
            <pc:docMk/>
            <pc:sldMk cId="1603118772" sldId="767"/>
            <ac:spMk id="8" creationId="{1829B8F9-C1A0-4C09-B276-66833D6A93F5}"/>
          </ac:spMkLst>
        </pc:spChg>
        <pc:spChg chg="del">
          <ac:chgData name="Léo Maurício" userId="4a084af484627d09" providerId="LiveId" clId="{DA33770F-6E50-490A-ACB3-01BB27B5140D}" dt="2020-06-28T18:29:36.394" v="144" actId="14826"/>
          <ac:spMkLst>
            <pc:docMk/>
            <pc:sldMk cId="1603118772" sldId="767"/>
            <ac:spMk id="10" creationId="{F0B53DBC-D135-4059-9EEB-07E70EF5BE91}"/>
          </ac:spMkLst>
        </pc:spChg>
        <pc:picChg chg="mod">
          <ac:chgData name="Léo Maurício" userId="4a084af484627d09" providerId="LiveId" clId="{DA33770F-6E50-490A-ACB3-01BB27B5140D}" dt="2020-06-28T18:29:36.394" v="144" actId="14826"/>
          <ac:picMkLst>
            <pc:docMk/>
            <pc:sldMk cId="1603118772" sldId="767"/>
            <ac:picMk id="7" creationId="{E5DD76AB-3A76-4F5F-9186-752ECCED6C8B}"/>
          </ac:picMkLst>
        </pc:picChg>
      </pc:sldChg>
      <pc:sldChg chg="addSp delSp modSp add">
        <pc:chgData name="Léo Maurício" userId="4a084af484627d09" providerId="LiveId" clId="{DA33770F-6E50-490A-ACB3-01BB27B5140D}" dt="2020-06-28T18:36:23.334" v="273" actId="1076"/>
        <pc:sldMkLst>
          <pc:docMk/>
          <pc:sldMk cId="3851247120" sldId="768"/>
        </pc:sldMkLst>
        <pc:spChg chg="mod">
          <ac:chgData name="Léo Maurício" userId="4a084af484627d09" providerId="LiveId" clId="{DA33770F-6E50-490A-ACB3-01BB27B5140D}" dt="2020-06-28T18:35:03.198" v="188" actId="14100"/>
          <ac:spMkLst>
            <pc:docMk/>
            <pc:sldMk cId="3851247120" sldId="768"/>
            <ac:spMk id="2" creationId="{E9774C39-0A46-4016-AC42-EF8895E826B2}"/>
          </ac:spMkLst>
        </pc:spChg>
        <pc:spChg chg="mod">
          <ac:chgData name="Léo Maurício" userId="4a084af484627d09" providerId="LiveId" clId="{DA33770F-6E50-490A-ACB3-01BB27B5140D}" dt="2020-06-28T18:35:44.406" v="268" actId="20577"/>
          <ac:spMkLst>
            <pc:docMk/>
            <pc:sldMk cId="3851247120" sldId="768"/>
            <ac:spMk id="3" creationId="{5AE89C94-C138-4B1A-92E9-4E2FAA683135}"/>
          </ac:spMkLst>
        </pc:spChg>
        <pc:spChg chg="mod">
          <ac:chgData name="Léo Maurício" userId="4a084af484627d09" providerId="LiveId" clId="{DA33770F-6E50-490A-ACB3-01BB27B5140D}" dt="2020-06-28T18:36:01.002" v="270" actId="20577"/>
          <ac:spMkLst>
            <pc:docMk/>
            <pc:sldMk cId="3851247120" sldId="768"/>
            <ac:spMk id="4" creationId="{2B7EEEE4-DB33-4682-B0B8-2814B1837B10}"/>
          </ac:spMkLst>
        </pc:spChg>
        <pc:spChg chg="mod">
          <ac:chgData name="Léo Maurício" userId="4a084af484627d09" providerId="LiveId" clId="{DA33770F-6E50-490A-ACB3-01BB27B5140D}" dt="2020-06-28T18:36:10.055" v="272" actId="20577"/>
          <ac:spMkLst>
            <pc:docMk/>
            <pc:sldMk cId="3851247120" sldId="768"/>
            <ac:spMk id="5" creationId="{D3179B6C-8D0A-4E93-8C1E-EA5D285270EC}"/>
          </ac:spMkLst>
        </pc:spChg>
        <pc:picChg chg="add mod">
          <ac:chgData name="Léo Maurício" userId="4a084af484627d09" providerId="LiveId" clId="{DA33770F-6E50-490A-ACB3-01BB27B5140D}" dt="2020-06-28T18:31:39.660" v="156" actId="14100"/>
          <ac:picMkLst>
            <pc:docMk/>
            <pc:sldMk cId="3851247120" sldId="768"/>
            <ac:picMk id="6" creationId="{728FCAA3-45F6-4509-AEFC-57C72157B24F}"/>
          </ac:picMkLst>
        </pc:picChg>
        <pc:picChg chg="add mod">
          <ac:chgData name="Léo Maurício" userId="4a084af484627d09" providerId="LiveId" clId="{DA33770F-6E50-490A-ACB3-01BB27B5140D}" dt="2020-06-28T18:32:08.702" v="160" actId="1367"/>
          <ac:picMkLst>
            <pc:docMk/>
            <pc:sldMk cId="3851247120" sldId="768"/>
            <ac:picMk id="7" creationId="{5DE95477-37BF-4F48-B566-A59A2D69DDC4}"/>
          </ac:picMkLst>
        </pc:picChg>
        <pc:picChg chg="add del mod">
          <ac:chgData name="Léo Maurício" userId="4a084af484627d09" providerId="LiveId" clId="{DA33770F-6E50-490A-ACB3-01BB27B5140D}" dt="2020-06-28T18:32:58.778" v="167" actId="478"/>
          <ac:picMkLst>
            <pc:docMk/>
            <pc:sldMk cId="3851247120" sldId="768"/>
            <ac:picMk id="8" creationId="{EBAF0CD9-B18B-4889-BB6A-0D0E7A0872CF}"/>
          </ac:picMkLst>
        </pc:picChg>
        <pc:picChg chg="add mod">
          <ac:chgData name="Léo Maurício" userId="4a084af484627d09" providerId="LiveId" clId="{DA33770F-6E50-490A-ACB3-01BB27B5140D}" dt="2020-06-28T18:36:23.334" v="273" actId="1076"/>
          <ac:picMkLst>
            <pc:docMk/>
            <pc:sldMk cId="3851247120" sldId="768"/>
            <ac:picMk id="9" creationId="{4485BC69-A4E1-4DEC-BDF0-7D9080496F88}"/>
          </ac:picMkLst>
        </pc:picChg>
      </pc:sldChg>
      <pc:sldMasterChg chg="addSldLayout delSldLayout">
        <pc:chgData name="Léo Maurício" userId="4a084af484627d09" providerId="LiveId" clId="{DA33770F-6E50-490A-ACB3-01BB27B5140D}" dt="2020-06-29T02:21:24.106" v="436" actId="2696"/>
        <pc:sldMasterMkLst>
          <pc:docMk/>
          <pc:sldMasterMk cId="2296377763" sldId="2147483740"/>
        </pc:sldMasterMkLst>
        <pc:sldLayoutChg chg="add del">
          <pc:chgData name="Léo Maurício" userId="4a084af484627d09" providerId="LiveId" clId="{DA33770F-6E50-490A-ACB3-01BB27B5140D}" dt="2020-06-29T02:21:24.106" v="436" actId="2696"/>
          <pc:sldLayoutMkLst>
            <pc:docMk/>
            <pc:sldMasterMk cId="2296377763" sldId="2147483740"/>
            <pc:sldLayoutMk cId="3917165059" sldId="2147483745"/>
          </pc:sldLayoutMkLst>
        </pc:sldLayoutChg>
      </pc:sldMasterChg>
      <pc:sldMasterChg chg="delSldLayout">
        <pc:chgData name="Léo Maurício" userId="4a084af484627d09" providerId="LiveId" clId="{DA33770F-6E50-490A-ACB3-01BB27B5140D}" dt="2020-06-28T18:36:27.114" v="275" actId="2696"/>
        <pc:sldMasterMkLst>
          <pc:docMk/>
          <pc:sldMasterMk cId="3218519411" sldId="2147483746"/>
        </pc:sldMasterMkLst>
        <pc:sldLayoutChg chg="del">
          <pc:chgData name="Léo Maurício" userId="4a084af484627d09" providerId="LiveId" clId="{DA33770F-6E50-490A-ACB3-01BB27B5140D}" dt="2020-06-28T18:23:22.114" v="96" actId="2696"/>
          <pc:sldLayoutMkLst>
            <pc:docMk/>
            <pc:sldMasterMk cId="3218519411" sldId="2147483746"/>
            <pc:sldLayoutMk cId="1453284415" sldId="2147483759"/>
          </pc:sldLayoutMkLst>
        </pc:sldLayoutChg>
        <pc:sldLayoutChg chg="del">
          <pc:chgData name="Léo Maurício" userId="4a084af484627d09" providerId="LiveId" clId="{DA33770F-6E50-490A-ACB3-01BB27B5140D}" dt="2020-06-28T18:21:43.017" v="70" actId="2696"/>
          <pc:sldLayoutMkLst>
            <pc:docMk/>
            <pc:sldMasterMk cId="3218519411" sldId="2147483746"/>
            <pc:sldLayoutMk cId="3314672488" sldId="2147483760"/>
          </pc:sldLayoutMkLst>
        </pc:sldLayoutChg>
        <pc:sldLayoutChg chg="del">
          <pc:chgData name="Léo Maurício" userId="4a084af484627d09" providerId="LiveId" clId="{DA33770F-6E50-490A-ACB3-01BB27B5140D}" dt="2020-06-28T18:36:27.114" v="275" actId="2696"/>
          <pc:sldLayoutMkLst>
            <pc:docMk/>
            <pc:sldMasterMk cId="3218519411" sldId="2147483746"/>
            <pc:sldLayoutMk cId="2489710161" sldId="2147483762"/>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C54043-A096-4B96-A4CC-50DB952501A0}" type="doc">
      <dgm:prSet loTypeId="urn:microsoft.com/office/officeart/2011/layout/RadialPictureList" loCatId="officeonline" qsTypeId="urn:microsoft.com/office/officeart/2005/8/quickstyle/simple4" qsCatId="simple" csTypeId="urn:microsoft.com/office/officeart/2005/8/colors/accent1_2" csCatId="accent1" phldr="1"/>
      <dgm:spPr/>
      <dgm:t>
        <a:bodyPr/>
        <a:lstStyle/>
        <a:p>
          <a:endParaRPr lang="pt-BR"/>
        </a:p>
      </dgm:t>
    </dgm:pt>
    <dgm:pt modelId="{DDCFD0C3-EB6C-45E3-827E-9EDB29383A28}">
      <dgm:prSet phldrT="[Texto]"/>
      <dgm:spPr/>
      <dgm:t>
        <a:bodyPr/>
        <a:lstStyle/>
        <a:p>
          <a:r>
            <a:rPr lang="pt-BR" dirty="0"/>
            <a:t>BI</a:t>
          </a:r>
        </a:p>
      </dgm:t>
    </dgm:pt>
    <dgm:pt modelId="{CA5DDFAF-BC2B-4614-BDF2-8B7A1026A327}" type="parTrans" cxnId="{EB08CDBD-187F-4B37-A100-0695F6AE0770}">
      <dgm:prSet/>
      <dgm:spPr/>
      <dgm:t>
        <a:bodyPr/>
        <a:lstStyle/>
        <a:p>
          <a:endParaRPr lang="pt-BR"/>
        </a:p>
      </dgm:t>
    </dgm:pt>
    <dgm:pt modelId="{D1D89EC0-47E1-4792-A2D0-92F9089D079E}" type="sibTrans" cxnId="{EB08CDBD-187F-4B37-A100-0695F6AE0770}">
      <dgm:prSet/>
      <dgm:spPr/>
      <dgm:t>
        <a:bodyPr/>
        <a:lstStyle/>
        <a:p>
          <a:endParaRPr lang="pt-BR"/>
        </a:p>
      </dgm:t>
    </dgm:pt>
    <dgm:pt modelId="{2CDE4CAB-DCAE-487D-B38D-ADBC0C39CDDA}">
      <dgm:prSet phldrT="[Texto]" custT="1"/>
      <dgm:spPr/>
      <dgm:t>
        <a:bodyPr/>
        <a:lstStyle/>
        <a:p>
          <a:r>
            <a:rPr lang="pt-BR" sz="2000" b="1" dirty="0">
              <a:solidFill>
                <a:srgbClr val="353F40"/>
              </a:solidFill>
              <a:latin typeface="Arial" panose="020B0604020202020204" pitchFamily="34" charset="0"/>
              <a:cs typeface="Arial" panose="020B0604020202020204" pitchFamily="34" charset="0"/>
            </a:rPr>
            <a:t>Dashboards</a:t>
          </a:r>
        </a:p>
      </dgm:t>
    </dgm:pt>
    <dgm:pt modelId="{49EDE217-613B-482E-A1BE-B5537B8C61AF}" type="parTrans" cxnId="{4EED1EDA-4897-4D15-A0AE-AE2BE0504B64}">
      <dgm:prSet/>
      <dgm:spPr/>
      <dgm:t>
        <a:bodyPr/>
        <a:lstStyle/>
        <a:p>
          <a:endParaRPr lang="pt-BR"/>
        </a:p>
      </dgm:t>
    </dgm:pt>
    <dgm:pt modelId="{F7BFF433-DFB6-4138-8B77-6026A8715C84}" type="sibTrans" cxnId="{4EED1EDA-4897-4D15-A0AE-AE2BE0504B64}">
      <dgm:prSet/>
      <dgm:spPr/>
      <dgm:t>
        <a:bodyPr/>
        <a:lstStyle/>
        <a:p>
          <a:endParaRPr lang="pt-BR"/>
        </a:p>
      </dgm:t>
    </dgm:pt>
    <dgm:pt modelId="{55605FB5-C8BD-4F95-9FCC-0E9E2BF8B603}">
      <dgm:prSet phldrT="[Texto]" custT="1"/>
      <dgm:spPr/>
      <dgm:t>
        <a:bodyPr/>
        <a:lstStyle/>
        <a:p>
          <a:r>
            <a:rPr lang="pt-BR" sz="2000" b="1" dirty="0">
              <a:solidFill>
                <a:srgbClr val="353F40"/>
              </a:solidFill>
              <a:latin typeface="Arial" panose="020B0604020202020204" pitchFamily="34" charset="0"/>
              <a:cs typeface="Arial" panose="020B0604020202020204" pitchFamily="34" charset="0"/>
            </a:rPr>
            <a:t>Rel. OLAP</a:t>
          </a:r>
        </a:p>
      </dgm:t>
    </dgm:pt>
    <dgm:pt modelId="{83203C6A-0669-4D17-B2ED-4E0A7C6BC519}" type="parTrans" cxnId="{29B5D120-30CA-4689-AE65-65A47D9AAB92}">
      <dgm:prSet/>
      <dgm:spPr/>
      <dgm:t>
        <a:bodyPr/>
        <a:lstStyle/>
        <a:p>
          <a:endParaRPr lang="pt-BR"/>
        </a:p>
      </dgm:t>
    </dgm:pt>
    <dgm:pt modelId="{4A75F784-BDF9-49A7-8A43-B635B48CF058}" type="sibTrans" cxnId="{29B5D120-30CA-4689-AE65-65A47D9AAB92}">
      <dgm:prSet/>
      <dgm:spPr/>
      <dgm:t>
        <a:bodyPr/>
        <a:lstStyle/>
        <a:p>
          <a:endParaRPr lang="pt-BR"/>
        </a:p>
      </dgm:t>
    </dgm:pt>
    <dgm:pt modelId="{6F0BE02A-5450-4A9A-83F4-BE4532B4A85C}">
      <dgm:prSet phldrT="[Texto]" custT="1"/>
      <dgm:spPr/>
      <dgm:t>
        <a:bodyPr/>
        <a:lstStyle/>
        <a:p>
          <a:r>
            <a:rPr lang="pt-BR" sz="2000" b="1" dirty="0">
              <a:solidFill>
                <a:srgbClr val="353F40"/>
              </a:solidFill>
              <a:latin typeface="Arial" panose="020B0604020202020204" pitchFamily="34" charset="0"/>
              <a:cs typeface="Arial" panose="020B0604020202020204" pitchFamily="34" charset="0"/>
            </a:rPr>
            <a:t>Sol. Mobile</a:t>
          </a:r>
        </a:p>
      </dgm:t>
    </dgm:pt>
    <dgm:pt modelId="{59638E06-D2D4-47E8-B80D-13282EE5E231}" type="parTrans" cxnId="{F778EE6A-83D9-460B-A887-77E8E3DA922A}">
      <dgm:prSet/>
      <dgm:spPr/>
      <dgm:t>
        <a:bodyPr/>
        <a:lstStyle/>
        <a:p>
          <a:endParaRPr lang="pt-BR"/>
        </a:p>
      </dgm:t>
    </dgm:pt>
    <dgm:pt modelId="{8AAFF8F3-68BF-445C-9294-C2452F87FD78}" type="sibTrans" cxnId="{F778EE6A-83D9-460B-A887-77E8E3DA922A}">
      <dgm:prSet/>
      <dgm:spPr/>
      <dgm:t>
        <a:bodyPr/>
        <a:lstStyle/>
        <a:p>
          <a:endParaRPr lang="pt-BR"/>
        </a:p>
      </dgm:t>
    </dgm:pt>
    <dgm:pt modelId="{890E0F29-1258-4368-92EA-FE234BED745F}" type="pres">
      <dgm:prSet presAssocID="{F1C54043-A096-4B96-A4CC-50DB952501A0}" presName="Name0" presStyleCnt="0">
        <dgm:presLayoutVars>
          <dgm:chMax val="1"/>
          <dgm:chPref val="1"/>
          <dgm:dir/>
          <dgm:resizeHandles/>
        </dgm:presLayoutVars>
      </dgm:prSet>
      <dgm:spPr/>
      <dgm:t>
        <a:bodyPr/>
        <a:lstStyle/>
        <a:p>
          <a:endParaRPr lang="pt-BR"/>
        </a:p>
      </dgm:t>
    </dgm:pt>
    <dgm:pt modelId="{250ECF80-408E-4A88-B131-AAC08CE76FEA}" type="pres">
      <dgm:prSet presAssocID="{DDCFD0C3-EB6C-45E3-827E-9EDB29383A28}" presName="Parent" presStyleLbl="node1" presStyleIdx="0" presStyleCnt="2">
        <dgm:presLayoutVars>
          <dgm:chMax val="4"/>
          <dgm:chPref val="3"/>
        </dgm:presLayoutVars>
      </dgm:prSet>
      <dgm:spPr/>
      <dgm:t>
        <a:bodyPr/>
        <a:lstStyle/>
        <a:p>
          <a:endParaRPr lang="pt-BR"/>
        </a:p>
      </dgm:t>
    </dgm:pt>
    <dgm:pt modelId="{56D06514-5536-4182-974C-C05ED949A1ED}" type="pres">
      <dgm:prSet presAssocID="{2CDE4CAB-DCAE-487D-B38D-ADBC0C39CDDA}" presName="Accent" presStyleLbl="node1" presStyleIdx="1" presStyleCnt="2"/>
      <dgm:spPr/>
    </dgm:pt>
    <dgm:pt modelId="{1AE3B003-C0EF-48A6-8468-1B4BF86BA82F}" type="pres">
      <dgm:prSet presAssocID="{2CDE4CAB-DCAE-487D-B38D-ADBC0C39CDDA}" presName="Image1" presStyleLbl="fgImgPlace1" presStyleIdx="0" presStyleCnt="3"/>
      <dgm:spPr>
        <a:blipFill rotWithShape="1">
          <a:blip xmlns:r="http://schemas.openxmlformats.org/officeDocument/2006/relationships" r:embed="rId1"/>
          <a:stretch>
            <a:fillRect/>
          </a:stretch>
        </a:blipFill>
      </dgm:spPr>
    </dgm:pt>
    <dgm:pt modelId="{8EFB62D5-1F27-4534-94F5-F3B0906F59B0}" type="pres">
      <dgm:prSet presAssocID="{2CDE4CAB-DCAE-487D-B38D-ADBC0C39CDDA}" presName="Child1" presStyleLbl="revTx" presStyleIdx="0" presStyleCnt="3">
        <dgm:presLayoutVars>
          <dgm:chMax val="0"/>
          <dgm:chPref val="0"/>
          <dgm:bulletEnabled val="1"/>
        </dgm:presLayoutVars>
      </dgm:prSet>
      <dgm:spPr/>
      <dgm:t>
        <a:bodyPr/>
        <a:lstStyle/>
        <a:p>
          <a:endParaRPr lang="pt-BR"/>
        </a:p>
      </dgm:t>
    </dgm:pt>
    <dgm:pt modelId="{0BCFFF35-1DFD-461E-9D77-CA632966523D}" type="pres">
      <dgm:prSet presAssocID="{55605FB5-C8BD-4F95-9FCC-0E9E2BF8B603}" presName="Image2" presStyleCnt="0"/>
      <dgm:spPr/>
    </dgm:pt>
    <dgm:pt modelId="{2D35DEA0-1F61-4A88-96C6-1CBAAEC042B7}" type="pres">
      <dgm:prSet presAssocID="{55605FB5-C8BD-4F95-9FCC-0E9E2BF8B603}" presName="Image" presStyleLbl="fgImgPlace1" presStyleIdx="1" presStyleCnt="3"/>
      <dgm:spPr>
        <a:blipFill rotWithShape="1">
          <a:blip xmlns:r="http://schemas.openxmlformats.org/officeDocument/2006/relationships" r:embed="rId2"/>
          <a:stretch>
            <a:fillRect/>
          </a:stretch>
        </a:blipFill>
      </dgm:spPr>
    </dgm:pt>
    <dgm:pt modelId="{F93EF5DB-664F-494A-96FB-4A16999BDB35}" type="pres">
      <dgm:prSet presAssocID="{55605FB5-C8BD-4F95-9FCC-0E9E2BF8B603}" presName="Child2" presStyleLbl="revTx" presStyleIdx="1" presStyleCnt="3">
        <dgm:presLayoutVars>
          <dgm:chMax val="0"/>
          <dgm:chPref val="0"/>
          <dgm:bulletEnabled val="1"/>
        </dgm:presLayoutVars>
      </dgm:prSet>
      <dgm:spPr/>
      <dgm:t>
        <a:bodyPr/>
        <a:lstStyle/>
        <a:p>
          <a:endParaRPr lang="pt-BR"/>
        </a:p>
      </dgm:t>
    </dgm:pt>
    <dgm:pt modelId="{724D4E1B-41E7-4E3B-8A18-F1E151C5117B}" type="pres">
      <dgm:prSet presAssocID="{6F0BE02A-5450-4A9A-83F4-BE4532B4A85C}" presName="Image3" presStyleCnt="0"/>
      <dgm:spPr/>
    </dgm:pt>
    <dgm:pt modelId="{4D37AB92-5670-44A2-A399-0D3611D71D55}" type="pres">
      <dgm:prSet presAssocID="{6F0BE02A-5450-4A9A-83F4-BE4532B4A85C}" presName="Image" presStyleLbl="fgImgPlace1" presStyleIdx="2" presStyleCnt="3"/>
      <dgm:spPr>
        <a:blipFill rotWithShape="1">
          <a:blip xmlns:r="http://schemas.openxmlformats.org/officeDocument/2006/relationships" r:embed="rId3"/>
          <a:stretch>
            <a:fillRect/>
          </a:stretch>
        </a:blipFill>
      </dgm:spPr>
    </dgm:pt>
    <dgm:pt modelId="{21552456-2209-4B25-BCE7-4EE27E2B7714}" type="pres">
      <dgm:prSet presAssocID="{6F0BE02A-5450-4A9A-83F4-BE4532B4A85C}" presName="Child3" presStyleLbl="revTx" presStyleIdx="2" presStyleCnt="3">
        <dgm:presLayoutVars>
          <dgm:chMax val="0"/>
          <dgm:chPref val="0"/>
          <dgm:bulletEnabled val="1"/>
        </dgm:presLayoutVars>
      </dgm:prSet>
      <dgm:spPr/>
      <dgm:t>
        <a:bodyPr/>
        <a:lstStyle/>
        <a:p>
          <a:endParaRPr lang="pt-BR"/>
        </a:p>
      </dgm:t>
    </dgm:pt>
  </dgm:ptLst>
  <dgm:cxnLst>
    <dgm:cxn modelId="{4EED1EDA-4897-4D15-A0AE-AE2BE0504B64}" srcId="{DDCFD0C3-EB6C-45E3-827E-9EDB29383A28}" destId="{2CDE4CAB-DCAE-487D-B38D-ADBC0C39CDDA}" srcOrd="0" destOrd="0" parTransId="{49EDE217-613B-482E-A1BE-B5537B8C61AF}" sibTransId="{F7BFF433-DFB6-4138-8B77-6026A8715C84}"/>
    <dgm:cxn modelId="{29B5D120-30CA-4689-AE65-65A47D9AAB92}" srcId="{DDCFD0C3-EB6C-45E3-827E-9EDB29383A28}" destId="{55605FB5-C8BD-4F95-9FCC-0E9E2BF8B603}" srcOrd="1" destOrd="0" parTransId="{83203C6A-0669-4D17-B2ED-4E0A7C6BC519}" sibTransId="{4A75F784-BDF9-49A7-8A43-B635B48CF058}"/>
    <dgm:cxn modelId="{2256EDC5-09A2-4209-B796-3937D8567CC8}" type="presOf" srcId="{DDCFD0C3-EB6C-45E3-827E-9EDB29383A28}" destId="{250ECF80-408E-4A88-B131-AAC08CE76FEA}" srcOrd="0" destOrd="0" presId="urn:microsoft.com/office/officeart/2011/layout/RadialPictureList"/>
    <dgm:cxn modelId="{C37DD9AE-22AA-4645-A1F6-E90B35889264}" type="presOf" srcId="{6F0BE02A-5450-4A9A-83F4-BE4532B4A85C}" destId="{21552456-2209-4B25-BCE7-4EE27E2B7714}" srcOrd="0" destOrd="0" presId="urn:microsoft.com/office/officeart/2011/layout/RadialPictureList"/>
    <dgm:cxn modelId="{F778EE6A-83D9-460B-A887-77E8E3DA922A}" srcId="{DDCFD0C3-EB6C-45E3-827E-9EDB29383A28}" destId="{6F0BE02A-5450-4A9A-83F4-BE4532B4A85C}" srcOrd="2" destOrd="0" parTransId="{59638E06-D2D4-47E8-B80D-13282EE5E231}" sibTransId="{8AAFF8F3-68BF-445C-9294-C2452F87FD78}"/>
    <dgm:cxn modelId="{0710C726-8B64-43B3-99D2-5F2D73CE5C2D}" type="presOf" srcId="{F1C54043-A096-4B96-A4CC-50DB952501A0}" destId="{890E0F29-1258-4368-92EA-FE234BED745F}" srcOrd="0" destOrd="0" presId="urn:microsoft.com/office/officeart/2011/layout/RadialPictureList"/>
    <dgm:cxn modelId="{BB20034C-D4E7-4DAA-8564-0031DB75372C}" type="presOf" srcId="{2CDE4CAB-DCAE-487D-B38D-ADBC0C39CDDA}" destId="{8EFB62D5-1F27-4534-94F5-F3B0906F59B0}" srcOrd="0" destOrd="0" presId="urn:microsoft.com/office/officeart/2011/layout/RadialPictureList"/>
    <dgm:cxn modelId="{63FBA9F9-AF3E-4482-8E78-ACD9C9757BED}" type="presOf" srcId="{55605FB5-C8BD-4F95-9FCC-0E9E2BF8B603}" destId="{F93EF5DB-664F-494A-96FB-4A16999BDB35}" srcOrd="0" destOrd="0" presId="urn:microsoft.com/office/officeart/2011/layout/RadialPictureList"/>
    <dgm:cxn modelId="{EB08CDBD-187F-4B37-A100-0695F6AE0770}" srcId="{F1C54043-A096-4B96-A4CC-50DB952501A0}" destId="{DDCFD0C3-EB6C-45E3-827E-9EDB29383A28}" srcOrd="0" destOrd="0" parTransId="{CA5DDFAF-BC2B-4614-BDF2-8B7A1026A327}" sibTransId="{D1D89EC0-47E1-4792-A2D0-92F9089D079E}"/>
    <dgm:cxn modelId="{56756DA8-C82A-43F0-A126-4C5E4EA6AA82}" type="presParOf" srcId="{890E0F29-1258-4368-92EA-FE234BED745F}" destId="{250ECF80-408E-4A88-B131-AAC08CE76FEA}" srcOrd="0" destOrd="0" presId="urn:microsoft.com/office/officeart/2011/layout/RadialPictureList"/>
    <dgm:cxn modelId="{CB050B24-22D4-4D60-8C98-70CE172059AE}" type="presParOf" srcId="{890E0F29-1258-4368-92EA-FE234BED745F}" destId="{56D06514-5536-4182-974C-C05ED949A1ED}" srcOrd="1" destOrd="0" presId="urn:microsoft.com/office/officeart/2011/layout/RadialPictureList"/>
    <dgm:cxn modelId="{599F0D86-6830-4333-92CE-E1B0C21C805E}" type="presParOf" srcId="{890E0F29-1258-4368-92EA-FE234BED745F}" destId="{1AE3B003-C0EF-48A6-8468-1B4BF86BA82F}" srcOrd="2" destOrd="0" presId="urn:microsoft.com/office/officeart/2011/layout/RadialPictureList"/>
    <dgm:cxn modelId="{CC34D6AD-D4ED-47ED-B36C-BDDA8A61802F}" type="presParOf" srcId="{890E0F29-1258-4368-92EA-FE234BED745F}" destId="{8EFB62D5-1F27-4534-94F5-F3B0906F59B0}" srcOrd="3" destOrd="0" presId="urn:microsoft.com/office/officeart/2011/layout/RadialPictureList"/>
    <dgm:cxn modelId="{96780739-0119-487E-8B43-CC05122BA1F5}" type="presParOf" srcId="{890E0F29-1258-4368-92EA-FE234BED745F}" destId="{0BCFFF35-1DFD-461E-9D77-CA632966523D}" srcOrd="4" destOrd="0" presId="urn:microsoft.com/office/officeart/2011/layout/RadialPictureList"/>
    <dgm:cxn modelId="{72A38220-F461-4C7A-8364-183540A3EDDE}" type="presParOf" srcId="{0BCFFF35-1DFD-461E-9D77-CA632966523D}" destId="{2D35DEA0-1F61-4A88-96C6-1CBAAEC042B7}" srcOrd="0" destOrd="0" presId="urn:microsoft.com/office/officeart/2011/layout/RadialPictureList"/>
    <dgm:cxn modelId="{7888A0C1-5DB0-4BEC-8589-0DA4B8B2C4F7}" type="presParOf" srcId="{890E0F29-1258-4368-92EA-FE234BED745F}" destId="{F93EF5DB-664F-494A-96FB-4A16999BDB35}" srcOrd="5" destOrd="0" presId="urn:microsoft.com/office/officeart/2011/layout/RadialPictureList"/>
    <dgm:cxn modelId="{FDDA7B0A-A3BB-4153-B5A1-E192315FB684}" type="presParOf" srcId="{890E0F29-1258-4368-92EA-FE234BED745F}" destId="{724D4E1B-41E7-4E3B-8A18-F1E151C5117B}" srcOrd="6" destOrd="0" presId="urn:microsoft.com/office/officeart/2011/layout/RadialPictureList"/>
    <dgm:cxn modelId="{C3F99D6F-468B-4416-99AD-11B08D2F5F9A}" type="presParOf" srcId="{724D4E1B-41E7-4E3B-8A18-F1E151C5117B}" destId="{4D37AB92-5670-44A2-A399-0D3611D71D55}" srcOrd="0" destOrd="0" presId="urn:microsoft.com/office/officeart/2011/layout/RadialPictureList"/>
    <dgm:cxn modelId="{48D4C2E5-68F0-4BDE-A256-5B325798056D}" type="presParOf" srcId="{890E0F29-1258-4368-92EA-FE234BED745F}" destId="{21552456-2209-4B25-BCE7-4EE27E2B7714}"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F09434-2E0A-47FD-A4AE-9159B125D1CE}" type="doc">
      <dgm:prSet loTypeId="urn:microsoft.com/office/officeart/2009/3/layout/RandomtoResultProcess" loCatId="process" qsTypeId="urn:microsoft.com/office/officeart/2005/8/quickstyle/simple5" qsCatId="simple" csTypeId="urn:microsoft.com/office/officeart/2005/8/colors/accent1_1" csCatId="accent1" phldr="1"/>
      <dgm:spPr/>
      <dgm:t>
        <a:bodyPr/>
        <a:lstStyle/>
        <a:p>
          <a:endParaRPr lang="pt-BR"/>
        </a:p>
      </dgm:t>
    </dgm:pt>
    <dgm:pt modelId="{81131BB8-76CD-4DD3-B80C-D035F3F0ECC6}">
      <dgm:prSet phldrT="[Texto]"/>
      <dgm:spPr/>
      <dgm:t>
        <a:bodyPr/>
        <a:lstStyle/>
        <a:p>
          <a:r>
            <a:rPr lang="pt-BR" dirty="0">
              <a:solidFill>
                <a:srgbClr val="353F40"/>
              </a:solidFill>
              <a:latin typeface="Arial" panose="020B0604020202020204" pitchFamily="34" charset="0"/>
              <a:cs typeface="Arial" panose="020B0604020202020204" pitchFamily="34" charset="0"/>
            </a:rPr>
            <a:t>Medição Processos Atuais</a:t>
          </a:r>
        </a:p>
      </dgm:t>
    </dgm:pt>
    <dgm:pt modelId="{6083C891-53C4-41F7-A47F-E91B26569699}" type="parTrans" cxnId="{7F653C4D-FF00-43E8-B078-CB7294FF65F4}">
      <dgm:prSet/>
      <dgm:spPr/>
      <dgm:t>
        <a:bodyPr/>
        <a:lstStyle/>
        <a:p>
          <a:endParaRPr lang="pt-BR"/>
        </a:p>
      </dgm:t>
    </dgm:pt>
    <dgm:pt modelId="{7F7F020C-8816-4A5D-BA93-871BCBC3CF26}" type="sibTrans" cxnId="{7F653C4D-FF00-43E8-B078-CB7294FF65F4}">
      <dgm:prSet/>
      <dgm:spPr/>
      <dgm:t>
        <a:bodyPr/>
        <a:lstStyle/>
        <a:p>
          <a:endParaRPr lang="pt-BR"/>
        </a:p>
      </dgm:t>
    </dgm:pt>
    <dgm:pt modelId="{3B24B1BB-F5F8-4B48-A421-5B422E6FFDD8}">
      <dgm:prSet phldrT="[Texto]"/>
      <dgm:spPr/>
      <dgm:t>
        <a:bodyPr/>
        <a:lstStyle/>
        <a:p>
          <a:r>
            <a:rPr lang="pt-BR" dirty="0">
              <a:solidFill>
                <a:srgbClr val="353F40"/>
              </a:solidFill>
              <a:latin typeface="Arial" panose="020B0604020202020204" pitchFamily="34" charset="0"/>
              <a:cs typeface="Arial" panose="020B0604020202020204" pitchFamily="34" charset="0"/>
            </a:rPr>
            <a:t>HOJE</a:t>
          </a:r>
        </a:p>
      </dgm:t>
    </dgm:pt>
    <dgm:pt modelId="{E50C6648-7711-408B-9405-40CD5E3B3EDB}" type="parTrans" cxnId="{CEBAA9D6-8A28-435A-88A7-EDAF2862487A}">
      <dgm:prSet/>
      <dgm:spPr/>
      <dgm:t>
        <a:bodyPr/>
        <a:lstStyle/>
        <a:p>
          <a:endParaRPr lang="pt-BR"/>
        </a:p>
      </dgm:t>
    </dgm:pt>
    <dgm:pt modelId="{81CB00DD-8B07-4230-88FE-42A04DA2D94A}" type="sibTrans" cxnId="{CEBAA9D6-8A28-435A-88A7-EDAF2862487A}">
      <dgm:prSet/>
      <dgm:spPr/>
      <dgm:t>
        <a:bodyPr/>
        <a:lstStyle/>
        <a:p>
          <a:endParaRPr lang="pt-BR"/>
        </a:p>
      </dgm:t>
    </dgm:pt>
    <dgm:pt modelId="{9F8E784A-39DB-47ED-86C0-DC014EC488B8}">
      <dgm:prSet phldrT="[Texto]"/>
      <dgm:spPr/>
      <dgm:t>
        <a:bodyPr/>
        <a:lstStyle/>
        <a:p>
          <a:r>
            <a:rPr lang="pt-BR" dirty="0">
              <a:solidFill>
                <a:srgbClr val="353F40"/>
              </a:solidFill>
              <a:latin typeface="Arial" panose="020B0604020202020204" pitchFamily="34" charset="0"/>
              <a:cs typeface="Arial" panose="020B0604020202020204" pitchFamily="34" charset="0"/>
            </a:rPr>
            <a:t>Estratégia</a:t>
          </a:r>
        </a:p>
      </dgm:t>
    </dgm:pt>
    <dgm:pt modelId="{1F9FAA8B-AD27-4E95-8A72-AD7C75404544}" type="parTrans" cxnId="{BA2AEED3-D513-42F5-B97D-D3B2D9835BB8}">
      <dgm:prSet/>
      <dgm:spPr/>
      <dgm:t>
        <a:bodyPr/>
        <a:lstStyle/>
        <a:p>
          <a:endParaRPr lang="pt-BR"/>
        </a:p>
      </dgm:t>
    </dgm:pt>
    <dgm:pt modelId="{83A4AC97-5C93-40F2-8E91-5191760AAD32}" type="sibTrans" cxnId="{BA2AEED3-D513-42F5-B97D-D3B2D9835BB8}">
      <dgm:prSet/>
      <dgm:spPr/>
      <dgm:t>
        <a:bodyPr/>
        <a:lstStyle/>
        <a:p>
          <a:endParaRPr lang="pt-BR"/>
        </a:p>
      </dgm:t>
    </dgm:pt>
    <dgm:pt modelId="{9E6EB829-BF27-4F58-A160-30B8FFAB39E2}">
      <dgm:prSet phldrT="[Texto]"/>
      <dgm:spPr/>
      <dgm:t>
        <a:bodyPr/>
        <a:lstStyle/>
        <a:p>
          <a:r>
            <a:rPr lang="pt-BR" dirty="0">
              <a:solidFill>
                <a:srgbClr val="353F40"/>
              </a:solidFill>
              <a:latin typeface="Arial" panose="020B0604020202020204" pitchFamily="34" charset="0"/>
              <a:cs typeface="Arial" panose="020B0604020202020204" pitchFamily="34" charset="0"/>
            </a:rPr>
            <a:t>FUTURO</a:t>
          </a:r>
        </a:p>
      </dgm:t>
    </dgm:pt>
    <dgm:pt modelId="{359B4FDD-4EA0-49AA-B8AC-8D41437E344C}" type="parTrans" cxnId="{2FFFD55D-4369-4C34-B209-D5E6181B66C6}">
      <dgm:prSet/>
      <dgm:spPr/>
      <dgm:t>
        <a:bodyPr/>
        <a:lstStyle/>
        <a:p>
          <a:endParaRPr lang="pt-BR"/>
        </a:p>
      </dgm:t>
    </dgm:pt>
    <dgm:pt modelId="{0B45C916-B619-4405-9DF7-4C57DA57E6CF}" type="sibTrans" cxnId="{2FFFD55D-4369-4C34-B209-D5E6181B66C6}">
      <dgm:prSet/>
      <dgm:spPr/>
      <dgm:t>
        <a:bodyPr/>
        <a:lstStyle/>
        <a:p>
          <a:endParaRPr lang="pt-BR"/>
        </a:p>
      </dgm:t>
    </dgm:pt>
    <dgm:pt modelId="{D34A4BE4-3B1E-4803-8FC1-EBD4E3502989}" type="pres">
      <dgm:prSet presAssocID="{19F09434-2E0A-47FD-A4AE-9159B125D1CE}" presName="Name0" presStyleCnt="0">
        <dgm:presLayoutVars>
          <dgm:dir/>
          <dgm:animOne val="branch"/>
          <dgm:animLvl val="lvl"/>
        </dgm:presLayoutVars>
      </dgm:prSet>
      <dgm:spPr/>
      <dgm:t>
        <a:bodyPr/>
        <a:lstStyle/>
        <a:p>
          <a:endParaRPr lang="pt-BR"/>
        </a:p>
      </dgm:t>
    </dgm:pt>
    <dgm:pt modelId="{C10EC210-C4D9-4D47-AA2B-694AB3BB5BD6}" type="pres">
      <dgm:prSet presAssocID="{81131BB8-76CD-4DD3-B80C-D035F3F0ECC6}" presName="chaos" presStyleCnt="0"/>
      <dgm:spPr/>
    </dgm:pt>
    <dgm:pt modelId="{F25CB8EE-1198-4BB8-82FE-69E5B265C931}" type="pres">
      <dgm:prSet presAssocID="{81131BB8-76CD-4DD3-B80C-D035F3F0ECC6}" presName="parTx1" presStyleLbl="revTx" presStyleIdx="0" presStyleCnt="3"/>
      <dgm:spPr/>
      <dgm:t>
        <a:bodyPr/>
        <a:lstStyle/>
        <a:p>
          <a:endParaRPr lang="pt-BR"/>
        </a:p>
      </dgm:t>
    </dgm:pt>
    <dgm:pt modelId="{099B8307-8996-485B-8307-024F27911021}" type="pres">
      <dgm:prSet presAssocID="{81131BB8-76CD-4DD3-B80C-D035F3F0ECC6}" presName="desTx1" presStyleLbl="revTx" presStyleIdx="1" presStyleCnt="3">
        <dgm:presLayoutVars>
          <dgm:bulletEnabled val="1"/>
        </dgm:presLayoutVars>
      </dgm:prSet>
      <dgm:spPr/>
      <dgm:t>
        <a:bodyPr/>
        <a:lstStyle/>
        <a:p>
          <a:endParaRPr lang="pt-BR"/>
        </a:p>
      </dgm:t>
    </dgm:pt>
    <dgm:pt modelId="{0EA84BD4-A57B-4616-9673-F0DB00EC910F}" type="pres">
      <dgm:prSet presAssocID="{81131BB8-76CD-4DD3-B80C-D035F3F0ECC6}" presName="c1" presStyleLbl="node1" presStyleIdx="0" presStyleCnt="19"/>
      <dgm:spPr/>
    </dgm:pt>
    <dgm:pt modelId="{45EB0587-7DF6-401B-A625-98E6FDD7C149}" type="pres">
      <dgm:prSet presAssocID="{81131BB8-76CD-4DD3-B80C-D035F3F0ECC6}" presName="c2" presStyleLbl="node1" presStyleIdx="1" presStyleCnt="19"/>
      <dgm:spPr/>
    </dgm:pt>
    <dgm:pt modelId="{517DF487-7F49-4131-8237-D973B5A1D595}" type="pres">
      <dgm:prSet presAssocID="{81131BB8-76CD-4DD3-B80C-D035F3F0ECC6}" presName="c3" presStyleLbl="node1" presStyleIdx="2" presStyleCnt="19"/>
      <dgm:spPr/>
    </dgm:pt>
    <dgm:pt modelId="{2EA31C41-6401-45D7-9704-D1DBA1F01DEF}" type="pres">
      <dgm:prSet presAssocID="{81131BB8-76CD-4DD3-B80C-D035F3F0ECC6}" presName="c4" presStyleLbl="node1" presStyleIdx="3" presStyleCnt="19"/>
      <dgm:spPr/>
    </dgm:pt>
    <dgm:pt modelId="{5907BB6C-FBDE-43FF-832E-32D9CC7106AF}" type="pres">
      <dgm:prSet presAssocID="{81131BB8-76CD-4DD3-B80C-D035F3F0ECC6}" presName="c5" presStyleLbl="node1" presStyleIdx="4" presStyleCnt="19"/>
      <dgm:spPr/>
    </dgm:pt>
    <dgm:pt modelId="{AF74269E-B9B8-43F7-B470-97C6C4060D39}" type="pres">
      <dgm:prSet presAssocID="{81131BB8-76CD-4DD3-B80C-D035F3F0ECC6}" presName="c6" presStyleLbl="node1" presStyleIdx="5" presStyleCnt="19"/>
      <dgm:spPr/>
    </dgm:pt>
    <dgm:pt modelId="{49C33714-6A1D-4816-BF62-EF0C7FCEFD5E}" type="pres">
      <dgm:prSet presAssocID="{81131BB8-76CD-4DD3-B80C-D035F3F0ECC6}" presName="c7" presStyleLbl="node1" presStyleIdx="6" presStyleCnt="19"/>
      <dgm:spPr/>
    </dgm:pt>
    <dgm:pt modelId="{08EF38CD-E242-40F0-99FC-D4A56287D9D8}" type="pres">
      <dgm:prSet presAssocID="{81131BB8-76CD-4DD3-B80C-D035F3F0ECC6}" presName="c8" presStyleLbl="node1" presStyleIdx="7" presStyleCnt="19"/>
      <dgm:spPr/>
    </dgm:pt>
    <dgm:pt modelId="{6B5017D3-33F9-43E8-B381-EBA31DFF1279}" type="pres">
      <dgm:prSet presAssocID="{81131BB8-76CD-4DD3-B80C-D035F3F0ECC6}" presName="c9" presStyleLbl="node1" presStyleIdx="8" presStyleCnt="19"/>
      <dgm:spPr/>
    </dgm:pt>
    <dgm:pt modelId="{CD41FEDE-7A2F-4D28-8999-4A1484218D30}" type="pres">
      <dgm:prSet presAssocID="{81131BB8-76CD-4DD3-B80C-D035F3F0ECC6}" presName="c10" presStyleLbl="node1" presStyleIdx="9" presStyleCnt="19"/>
      <dgm:spPr/>
    </dgm:pt>
    <dgm:pt modelId="{2A797CED-8618-44D1-A5CE-B9CDA19F8A42}" type="pres">
      <dgm:prSet presAssocID="{81131BB8-76CD-4DD3-B80C-D035F3F0ECC6}" presName="c11" presStyleLbl="node1" presStyleIdx="10" presStyleCnt="19"/>
      <dgm:spPr/>
    </dgm:pt>
    <dgm:pt modelId="{CA34BFC4-B03B-40ED-A66E-D43280510792}" type="pres">
      <dgm:prSet presAssocID="{81131BB8-76CD-4DD3-B80C-D035F3F0ECC6}" presName="c12" presStyleLbl="node1" presStyleIdx="11" presStyleCnt="19"/>
      <dgm:spPr/>
    </dgm:pt>
    <dgm:pt modelId="{FCB35BC1-665B-4141-9324-1B7AAB0C2C71}" type="pres">
      <dgm:prSet presAssocID="{81131BB8-76CD-4DD3-B80C-D035F3F0ECC6}" presName="c13" presStyleLbl="node1" presStyleIdx="12" presStyleCnt="19"/>
      <dgm:spPr/>
    </dgm:pt>
    <dgm:pt modelId="{C79E6009-F3BB-486F-BB67-BE14400B44AA}" type="pres">
      <dgm:prSet presAssocID="{81131BB8-76CD-4DD3-B80C-D035F3F0ECC6}" presName="c14" presStyleLbl="node1" presStyleIdx="13" presStyleCnt="19"/>
      <dgm:spPr/>
    </dgm:pt>
    <dgm:pt modelId="{2387B4BC-F576-4C21-93B1-53640FA1661C}" type="pres">
      <dgm:prSet presAssocID="{81131BB8-76CD-4DD3-B80C-D035F3F0ECC6}" presName="c15" presStyleLbl="node1" presStyleIdx="14" presStyleCnt="19"/>
      <dgm:spPr/>
    </dgm:pt>
    <dgm:pt modelId="{8B46DD24-9A8E-4DF7-9303-E31D0104B48F}" type="pres">
      <dgm:prSet presAssocID="{81131BB8-76CD-4DD3-B80C-D035F3F0ECC6}" presName="c16" presStyleLbl="node1" presStyleIdx="15" presStyleCnt="19"/>
      <dgm:spPr/>
    </dgm:pt>
    <dgm:pt modelId="{CA528702-B04F-48F5-AAD0-387D96DC6506}" type="pres">
      <dgm:prSet presAssocID="{81131BB8-76CD-4DD3-B80C-D035F3F0ECC6}" presName="c17" presStyleLbl="node1" presStyleIdx="16" presStyleCnt="19"/>
      <dgm:spPr/>
    </dgm:pt>
    <dgm:pt modelId="{CF811680-4F3F-4D2D-803F-9E0928CCBEDC}" type="pres">
      <dgm:prSet presAssocID="{81131BB8-76CD-4DD3-B80C-D035F3F0ECC6}" presName="c18" presStyleLbl="node1" presStyleIdx="17" presStyleCnt="19"/>
      <dgm:spPr/>
    </dgm:pt>
    <dgm:pt modelId="{0A5C4694-E091-43E0-A6A5-1F703255A1D2}" type="pres">
      <dgm:prSet presAssocID="{7F7F020C-8816-4A5D-BA93-871BCBC3CF26}" presName="chevronComposite1" presStyleCnt="0"/>
      <dgm:spPr/>
    </dgm:pt>
    <dgm:pt modelId="{2B631DAD-8697-4C45-AA26-1D811624D38D}" type="pres">
      <dgm:prSet presAssocID="{7F7F020C-8816-4A5D-BA93-871BCBC3CF26}" presName="chevron1" presStyleLbl="sibTrans2D1" presStyleIdx="0" presStyleCnt="2"/>
      <dgm:spPr/>
    </dgm:pt>
    <dgm:pt modelId="{A9A17695-4CED-482E-A5D2-EAB90DB5ABA0}" type="pres">
      <dgm:prSet presAssocID="{7F7F020C-8816-4A5D-BA93-871BCBC3CF26}" presName="spChevron1" presStyleCnt="0"/>
      <dgm:spPr/>
    </dgm:pt>
    <dgm:pt modelId="{F740BE93-49EA-4ADE-B8A8-D2F55455B3F8}" type="pres">
      <dgm:prSet presAssocID="{7F7F020C-8816-4A5D-BA93-871BCBC3CF26}" presName="overlap" presStyleCnt="0"/>
      <dgm:spPr/>
    </dgm:pt>
    <dgm:pt modelId="{39CA7DF7-7D2F-4177-9307-0D10AD26FBB0}" type="pres">
      <dgm:prSet presAssocID="{7F7F020C-8816-4A5D-BA93-871BCBC3CF26}" presName="chevronComposite2" presStyleCnt="0"/>
      <dgm:spPr/>
    </dgm:pt>
    <dgm:pt modelId="{8C973436-7923-4017-AAEE-B0676A092667}" type="pres">
      <dgm:prSet presAssocID="{7F7F020C-8816-4A5D-BA93-871BCBC3CF26}" presName="chevron2" presStyleLbl="sibTrans2D1" presStyleIdx="1" presStyleCnt="2"/>
      <dgm:spPr/>
    </dgm:pt>
    <dgm:pt modelId="{17FAE767-1249-4250-B933-0C635D00FA5D}" type="pres">
      <dgm:prSet presAssocID="{7F7F020C-8816-4A5D-BA93-871BCBC3CF26}" presName="spChevron2" presStyleCnt="0"/>
      <dgm:spPr/>
    </dgm:pt>
    <dgm:pt modelId="{AB40C6A6-3ACF-41E5-8C87-67EE1EF2EB6E}" type="pres">
      <dgm:prSet presAssocID="{9F8E784A-39DB-47ED-86C0-DC014EC488B8}" presName="last" presStyleCnt="0"/>
      <dgm:spPr/>
    </dgm:pt>
    <dgm:pt modelId="{F257A942-EFF6-4EA1-8C2A-70FCC84697EA}" type="pres">
      <dgm:prSet presAssocID="{9F8E784A-39DB-47ED-86C0-DC014EC488B8}" presName="circleTx" presStyleLbl="node1" presStyleIdx="18" presStyleCnt="19"/>
      <dgm:spPr/>
      <dgm:t>
        <a:bodyPr/>
        <a:lstStyle/>
        <a:p>
          <a:endParaRPr lang="pt-BR"/>
        </a:p>
      </dgm:t>
    </dgm:pt>
    <dgm:pt modelId="{26EE12B5-7860-4A05-9CF5-40B000C578FF}" type="pres">
      <dgm:prSet presAssocID="{9F8E784A-39DB-47ED-86C0-DC014EC488B8}" presName="desTxN" presStyleLbl="revTx" presStyleIdx="2" presStyleCnt="3">
        <dgm:presLayoutVars>
          <dgm:bulletEnabled val="1"/>
        </dgm:presLayoutVars>
      </dgm:prSet>
      <dgm:spPr/>
      <dgm:t>
        <a:bodyPr/>
        <a:lstStyle/>
        <a:p>
          <a:endParaRPr lang="pt-BR"/>
        </a:p>
      </dgm:t>
    </dgm:pt>
    <dgm:pt modelId="{FF53A53A-6A15-428A-A72C-5908F971F403}" type="pres">
      <dgm:prSet presAssocID="{9F8E784A-39DB-47ED-86C0-DC014EC488B8}" presName="spN" presStyleCnt="0"/>
      <dgm:spPr/>
    </dgm:pt>
  </dgm:ptLst>
  <dgm:cxnLst>
    <dgm:cxn modelId="{F71D9892-74E1-441A-9DEF-671B4BEC16EF}" type="presOf" srcId="{81131BB8-76CD-4DD3-B80C-D035F3F0ECC6}" destId="{F25CB8EE-1198-4BB8-82FE-69E5B265C931}" srcOrd="0" destOrd="0" presId="urn:microsoft.com/office/officeart/2009/3/layout/RandomtoResultProcess"/>
    <dgm:cxn modelId="{CEBAA9D6-8A28-435A-88A7-EDAF2862487A}" srcId="{81131BB8-76CD-4DD3-B80C-D035F3F0ECC6}" destId="{3B24B1BB-F5F8-4B48-A421-5B422E6FFDD8}" srcOrd="0" destOrd="0" parTransId="{E50C6648-7711-408B-9405-40CD5E3B3EDB}" sibTransId="{81CB00DD-8B07-4230-88FE-42A04DA2D94A}"/>
    <dgm:cxn modelId="{BA2AEED3-D513-42F5-B97D-D3B2D9835BB8}" srcId="{19F09434-2E0A-47FD-A4AE-9159B125D1CE}" destId="{9F8E784A-39DB-47ED-86C0-DC014EC488B8}" srcOrd="1" destOrd="0" parTransId="{1F9FAA8B-AD27-4E95-8A72-AD7C75404544}" sibTransId="{83A4AC97-5C93-40F2-8E91-5191760AAD32}"/>
    <dgm:cxn modelId="{2FFFD55D-4369-4C34-B209-D5E6181B66C6}" srcId="{9F8E784A-39DB-47ED-86C0-DC014EC488B8}" destId="{9E6EB829-BF27-4F58-A160-30B8FFAB39E2}" srcOrd="0" destOrd="0" parTransId="{359B4FDD-4EA0-49AA-B8AC-8D41437E344C}" sibTransId="{0B45C916-B619-4405-9DF7-4C57DA57E6CF}"/>
    <dgm:cxn modelId="{F4C7428A-9AA4-4AB4-A264-64D862F7CC74}" type="presOf" srcId="{9F8E784A-39DB-47ED-86C0-DC014EC488B8}" destId="{F257A942-EFF6-4EA1-8C2A-70FCC84697EA}" srcOrd="0" destOrd="0" presId="urn:microsoft.com/office/officeart/2009/3/layout/RandomtoResultProcess"/>
    <dgm:cxn modelId="{1CA3AC8F-F192-48D3-BE96-2B9526342478}" type="presOf" srcId="{19F09434-2E0A-47FD-A4AE-9159B125D1CE}" destId="{D34A4BE4-3B1E-4803-8FC1-EBD4E3502989}" srcOrd="0" destOrd="0" presId="urn:microsoft.com/office/officeart/2009/3/layout/RandomtoResultProcess"/>
    <dgm:cxn modelId="{1ED9E3EC-CCA4-42ED-B78E-35089B8BF6D9}" type="presOf" srcId="{9E6EB829-BF27-4F58-A160-30B8FFAB39E2}" destId="{26EE12B5-7860-4A05-9CF5-40B000C578FF}" srcOrd="0" destOrd="0" presId="urn:microsoft.com/office/officeart/2009/3/layout/RandomtoResultProcess"/>
    <dgm:cxn modelId="{721003F0-D22D-4850-B221-CE8DEA0E5D0E}" type="presOf" srcId="{3B24B1BB-F5F8-4B48-A421-5B422E6FFDD8}" destId="{099B8307-8996-485B-8307-024F27911021}" srcOrd="0" destOrd="0" presId="urn:microsoft.com/office/officeart/2009/3/layout/RandomtoResultProcess"/>
    <dgm:cxn modelId="{7F653C4D-FF00-43E8-B078-CB7294FF65F4}" srcId="{19F09434-2E0A-47FD-A4AE-9159B125D1CE}" destId="{81131BB8-76CD-4DD3-B80C-D035F3F0ECC6}" srcOrd="0" destOrd="0" parTransId="{6083C891-53C4-41F7-A47F-E91B26569699}" sibTransId="{7F7F020C-8816-4A5D-BA93-871BCBC3CF26}"/>
    <dgm:cxn modelId="{D6C9AD7D-A3D9-4687-BCF8-20CB99808F73}" type="presParOf" srcId="{D34A4BE4-3B1E-4803-8FC1-EBD4E3502989}" destId="{C10EC210-C4D9-4D47-AA2B-694AB3BB5BD6}" srcOrd="0" destOrd="0" presId="urn:microsoft.com/office/officeart/2009/3/layout/RandomtoResultProcess"/>
    <dgm:cxn modelId="{F6E468EA-0FE4-48B5-B601-EF93E3495A18}" type="presParOf" srcId="{C10EC210-C4D9-4D47-AA2B-694AB3BB5BD6}" destId="{F25CB8EE-1198-4BB8-82FE-69E5B265C931}" srcOrd="0" destOrd="0" presId="urn:microsoft.com/office/officeart/2009/3/layout/RandomtoResultProcess"/>
    <dgm:cxn modelId="{4910C716-E655-4D44-948F-8C19D1A2A3CE}" type="presParOf" srcId="{C10EC210-C4D9-4D47-AA2B-694AB3BB5BD6}" destId="{099B8307-8996-485B-8307-024F27911021}" srcOrd="1" destOrd="0" presId="urn:microsoft.com/office/officeart/2009/3/layout/RandomtoResultProcess"/>
    <dgm:cxn modelId="{5930D9E0-B14A-4BB9-9213-1CA204316A48}" type="presParOf" srcId="{C10EC210-C4D9-4D47-AA2B-694AB3BB5BD6}" destId="{0EA84BD4-A57B-4616-9673-F0DB00EC910F}" srcOrd="2" destOrd="0" presId="urn:microsoft.com/office/officeart/2009/3/layout/RandomtoResultProcess"/>
    <dgm:cxn modelId="{74B98534-CBA7-4C05-BDC1-86CAF9EBAF8A}" type="presParOf" srcId="{C10EC210-C4D9-4D47-AA2B-694AB3BB5BD6}" destId="{45EB0587-7DF6-401B-A625-98E6FDD7C149}" srcOrd="3" destOrd="0" presId="urn:microsoft.com/office/officeart/2009/3/layout/RandomtoResultProcess"/>
    <dgm:cxn modelId="{74217E3C-2D55-4C03-BA0F-DB969F918CA8}" type="presParOf" srcId="{C10EC210-C4D9-4D47-AA2B-694AB3BB5BD6}" destId="{517DF487-7F49-4131-8237-D973B5A1D595}" srcOrd="4" destOrd="0" presId="urn:microsoft.com/office/officeart/2009/3/layout/RandomtoResultProcess"/>
    <dgm:cxn modelId="{B3DAFCB0-2C8D-4909-A81F-3F3A23599168}" type="presParOf" srcId="{C10EC210-C4D9-4D47-AA2B-694AB3BB5BD6}" destId="{2EA31C41-6401-45D7-9704-D1DBA1F01DEF}" srcOrd="5" destOrd="0" presId="urn:microsoft.com/office/officeart/2009/3/layout/RandomtoResultProcess"/>
    <dgm:cxn modelId="{6CD23063-1E74-4FA2-8C4B-24340FBDC0CF}" type="presParOf" srcId="{C10EC210-C4D9-4D47-AA2B-694AB3BB5BD6}" destId="{5907BB6C-FBDE-43FF-832E-32D9CC7106AF}" srcOrd="6" destOrd="0" presId="urn:microsoft.com/office/officeart/2009/3/layout/RandomtoResultProcess"/>
    <dgm:cxn modelId="{734D8007-5033-4A4E-A848-66AC72B75DB5}" type="presParOf" srcId="{C10EC210-C4D9-4D47-AA2B-694AB3BB5BD6}" destId="{AF74269E-B9B8-43F7-B470-97C6C4060D39}" srcOrd="7" destOrd="0" presId="urn:microsoft.com/office/officeart/2009/3/layout/RandomtoResultProcess"/>
    <dgm:cxn modelId="{986E532E-C05A-4788-A6AC-4B0E598B4C65}" type="presParOf" srcId="{C10EC210-C4D9-4D47-AA2B-694AB3BB5BD6}" destId="{49C33714-6A1D-4816-BF62-EF0C7FCEFD5E}" srcOrd="8" destOrd="0" presId="urn:microsoft.com/office/officeart/2009/3/layout/RandomtoResultProcess"/>
    <dgm:cxn modelId="{E9F3FC47-14CF-440C-8807-851A5AA490D8}" type="presParOf" srcId="{C10EC210-C4D9-4D47-AA2B-694AB3BB5BD6}" destId="{08EF38CD-E242-40F0-99FC-D4A56287D9D8}" srcOrd="9" destOrd="0" presId="urn:microsoft.com/office/officeart/2009/3/layout/RandomtoResultProcess"/>
    <dgm:cxn modelId="{68C7AD0D-4A24-42DC-825B-59F894ED1ABB}" type="presParOf" srcId="{C10EC210-C4D9-4D47-AA2B-694AB3BB5BD6}" destId="{6B5017D3-33F9-43E8-B381-EBA31DFF1279}" srcOrd="10" destOrd="0" presId="urn:microsoft.com/office/officeart/2009/3/layout/RandomtoResultProcess"/>
    <dgm:cxn modelId="{D80FEF24-D675-47E5-A04B-2E4A9B661A10}" type="presParOf" srcId="{C10EC210-C4D9-4D47-AA2B-694AB3BB5BD6}" destId="{CD41FEDE-7A2F-4D28-8999-4A1484218D30}" srcOrd="11" destOrd="0" presId="urn:microsoft.com/office/officeart/2009/3/layout/RandomtoResultProcess"/>
    <dgm:cxn modelId="{2ACDA9DF-0F8D-4660-B561-25BC19F0BE96}" type="presParOf" srcId="{C10EC210-C4D9-4D47-AA2B-694AB3BB5BD6}" destId="{2A797CED-8618-44D1-A5CE-B9CDA19F8A42}" srcOrd="12" destOrd="0" presId="urn:microsoft.com/office/officeart/2009/3/layout/RandomtoResultProcess"/>
    <dgm:cxn modelId="{34997CC1-0C3B-403E-8A0A-E042F8748F75}" type="presParOf" srcId="{C10EC210-C4D9-4D47-AA2B-694AB3BB5BD6}" destId="{CA34BFC4-B03B-40ED-A66E-D43280510792}" srcOrd="13" destOrd="0" presId="urn:microsoft.com/office/officeart/2009/3/layout/RandomtoResultProcess"/>
    <dgm:cxn modelId="{CC265DC2-FD08-4FC5-9320-49040A081BEC}" type="presParOf" srcId="{C10EC210-C4D9-4D47-AA2B-694AB3BB5BD6}" destId="{FCB35BC1-665B-4141-9324-1B7AAB0C2C71}" srcOrd="14" destOrd="0" presId="urn:microsoft.com/office/officeart/2009/3/layout/RandomtoResultProcess"/>
    <dgm:cxn modelId="{1EF7022E-29ED-4160-9742-266E484CDF60}" type="presParOf" srcId="{C10EC210-C4D9-4D47-AA2B-694AB3BB5BD6}" destId="{C79E6009-F3BB-486F-BB67-BE14400B44AA}" srcOrd="15" destOrd="0" presId="urn:microsoft.com/office/officeart/2009/3/layout/RandomtoResultProcess"/>
    <dgm:cxn modelId="{E720EEB8-4FB2-45F0-8E6C-8FCCA6F83A30}" type="presParOf" srcId="{C10EC210-C4D9-4D47-AA2B-694AB3BB5BD6}" destId="{2387B4BC-F576-4C21-93B1-53640FA1661C}" srcOrd="16" destOrd="0" presId="urn:microsoft.com/office/officeart/2009/3/layout/RandomtoResultProcess"/>
    <dgm:cxn modelId="{86B4A95A-C2EE-4716-9A33-4576D0AC46FB}" type="presParOf" srcId="{C10EC210-C4D9-4D47-AA2B-694AB3BB5BD6}" destId="{8B46DD24-9A8E-4DF7-9303-E31D0104B48F}" srcOrd="17" destOrd="0" presId="urn:microsoft.com/office/officeart/2009/3/layout/RandomtoResultProcess"/>
    <dgm:cxn modelId="{0F0A2076-198D-4A51-B7AC-FF2D379703CC}" type="presParOf" srcId="{C10EC210-C4D9-4D47-AA2B-694AB3BB5BD6}" destId="{CA528702-B04F-48F5-AAD0-387D96DC6506}" srcOrd="18" destOrd="0" presId="urn:microsoft.com/office/officeart/2009/3/layout/RandomtoResultProcess"/>
    <dgm:cxn modelId="{99A923B1-ECB2-45AA-B130-25AD3F889226}" type="presParOf" srcId="{C10EC210-C4D9-4D47-AA2B-694AB3BB5BD6}" destId="{CF811680-4F3F-4D2D-803F-9E0928CCBEDC}" srcOrd="19" destOrd="0" presId="urn:microsoft.com/office/officeart/2009/3/layout/RandomtoResultProcess"/>
    <dgm:cxn modelId="{EFCD97BA-CCC5-43B6-95EE-E0F1C567F92E}" type="presParOf" srcId="{D34A4BE4-3B1E-4803-8FC1-EBD4E3502989}" destId="{0A5C4694-E091-43E0-A6A5-1F703255A1D2}" srcOrd="1" destOrd="0" presId="urn:microsoft.com/office/officeart/2009/3/layout/RandomtoResultProcess"/>
    <dgm:cxn modelId="{77FB42B0-8E9F-4422-9707-A3D8ECA29183}" type="presParOf" srcId="{0A5C4694-E091-43E0-A6A5-1F703255A1D2}" destId="{2B631DAD-8697-4C45-AA26-1D811624D38D}" srcOrd="0" destOrd="0" presId="urn:microsoft.com/office/officeart/2009/3/layout/RandomtoResultProcess"/>
    <dgm:cxn modelId="{11382060-4478-4202-8309-2E0CD3648C77}" type="presParOf" srcId="{0A5C4694-E091-43E0-A6A5-1F703255A1D2}" destId="{A9A17695-4CED-482E-A5D2-EAB90DB5ABA0}" srcOrd="1" destOrd="0" presId="urn:microsoft.com/office/officeart/2009/3/layout/RandomtoResultProcess"/>
    <dgm:cxn modelId="{9E4AF500-69D0-47C0-AAF0-CBFCA735BFBE}" type="presParOf" srcId="{D34A4BE4-3B1E-4803-8FC1-EBD4E3502989}" destId="{F740BE93-49EA-4ADE-B8A8-D2F55455B3F8}" srcOrd="2" destOrd="0" presId="urn:microsoft.com/office/officeart/2009/3/layout/RandomtoResultProcess"/>
    <dgm:cxn modelId="{A0A75A48-D6D7-442A-A1F7-7588DC599777}" type="presParOf" srcId="{D34A4BE4-3B1E-4803-8FC1-EBD4E3502989}" destId="{39CA7DF7-7D2F-4177-9307-0D10AD26FBB0}" srcOrd="3" destOrd="0" presId="urn:microsoft.com/office/officeart/2009/3/layout/RandomtoResultProcess"/>
    <dgm:cxn modelId="{1EF32A68-0378-4FFA-8D0C-789B585EC1A3}" type="presParOf" srcId="{39CA7DF7-7D2F-4177-9307-0D10AD26FBB0}" destId="{8C973436-7923-4017-AAEE-B0676A092667}" srcOrd="0" destOrd="0" presId="urn:microsoft.com/office/officeart/2009/3/layout/RandomtoResultProcess"/>
    <dgm:cxn modelId="{1F4D0AF4-5C1C-4023-B8F9-5B715119579C}" type="presParOf" srcId="{39CA7DF7-7D2F-4177-9307-0D10AD26FBB0}" destId="{17FAE767-1249-4250-B933-0C635D00FA5D}" srcOrd="1" destOrd="0" presId="urn:microsoft.com/office/officeart/2009/3/layout/RandomtoResultProcess"/>
    <dgm:cxn modelId="{85827823-46CD-48CA-A8E2-F02B119FC4A5}" type="presParOf" srcId="{D34A4BE4-3B1E-4803-8FC1-EBD4E3502989}" destId="{AB40C6A6-3ACF-41E5-8C87-67EE1EF2EB6E}" srcOrd="4" destOrd="0" presId="urn:microsoft.com/office/officeart/2009/3/layout/RandomtoResultProcess"/>
    <dgm:cxn modelId="{E55CE83E-A760-4100-B00A-0311CC2C50F8}" type="presParOf" srcId="{AB40C6A6-3ACF-41E5-8C87-67EE1EF2EB6E}" destId="{F257A942-EFF6-4EA1-8C2A-70FCC84697EA}" srcOrd="0" destOrd="0" presId="urn:microsoft.com/office/officeart/2009/3/layout/RandomtoResultProcess"/>
    <dgm:cxn modelId="{67E892F3-5D4B-4BD9-AA48-51D5A30E7B5C}" type="presParOf" srcId="{AB40C6A6-3ACF-41E5-8C87-67EE1EF2EB6E}" destId="{26EE12B5-7860-4A05-9CF5-40B000C578FF}" srcOrd="1" destOrd="0" presId="urn:microsoft.com/office/officeart/2009/3/layout/RandomtoResultProcess"/>
    <dgm:cxn modelId="{473D026C-6256-4F07-903D-8D6EE75CB434}" type="presParOf" srcId="{AB40C6A6-3ACF-41E5-8C87-67EE1EF2EB6E}" destId="{FF53A53A-6A15-428A-A72C-5908F971F403}" srcOrd="2"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CB8B2A-2FE4-4CFB-8D21-5F1E11B2B9ED}" type="doc">
      <dgm:prSet loTypeId="urn:microsoft.com/office/officeart/2005/8/layout/radial6" loCatId="cycle" qsTypeId="urn:microsoft.com/office/officeart/2005/8/quickstyle/3d3" qsCatId="3D" csTypeId="urn:microsoft.com/office/officeart/2005/8/colors/accent6_3" csCatId="accent6" phldr="1"/>
      <dgm:spPr/>
    </dgm:pt>
    <dgm:pt modelId="{4751F567-EB5A-47E3-A009-9E161A019C2A}">
      <dgm:prSet phldrT="[Texto]" custT="1"/>
      <dgm:spPr/>
      <dgm:t>
        <a:bodyPr/>
        <a:lstStyle/>
        <a:p>
          <a:r>
            <a:rPr lang="pt-BR" sz="2000" dirty="0"/>
            <a:t>DASHBOARD</a:t>
          </a:r>
        </a:p>
      </dgm:t>
    </dgm:pt>
    <dgm:pt modelId="{78AEA7BB-C621-4502-AF6E-D349E5F56F86}" type="parTrans" cxnId="{423F9190-6EBE-46D9-8B94-C2607C61CB2A}">
      <dgm:prSet/>
      <dgm:spPr/>
      <dgm:t>
        <a:bodyPr/>
        <a:lstStyle/>
        <a:p>
          <a:endParaRPr lang="pt-BR" sz="7200"/>
        </a:p>
      </dgm:t>
    </dgm:pt>
    <dgm:pt modelId="{1FAE4C59-2F37-4302-8E3E-F2B86D2E75BA}" type="sibTrans" cxnId="{423F9190-6EBE-46D9-8B94-C2607C61CB2A}">
      <dgm:prSet/>
      <dgm:spPr/>
      <dgm:t>
        <a:bodyPr/>
        <a:lstStyle/>
        <a:p>
          <a:endParaRPr lang="pt-BR" sz="7200"/>
        </a:p>
      </dgm:t>
    </dgm:pt>
    <dgm:pt modelId="{974B7F78-FCB7-4AAD-9E94-951C22864502}">
      <dgm:prSet phldrT="[Texto]" custT="1"/>
      <dgm:spPr/>
      <dgm:t>
        <a:bodyPr/>
        <a:lstStyle/>
        <a:p>
          <a:r>
            <a:rPr lang="pt-BR" sz="1800" dirty="0"/>
            <a:t>Estratégia</a:t>
          </a:r>
        </a:p>
      </dgm:t>
    </dgm:pt>
    <dgm:pt modelId="{4B1D5110-B062-4167-A664-1F0EF660BF2E}" type="parTrans" cxnId="{2971B4EF-CCD5-44B5-BD55-34632336BD18}">
      <dgm:prSet/>
      <dgm:spPr/>
      <dgm:t>
        <a:bodyPr/>
        <a:lstStyle/>
        <a:p>
          <a:endParaRPr lang="pt-BR" sz="7200"/>
        </a:p>
      </dgm:t>
    </dgm:pt>
    <dgm:pt modelId="{717A933F-9AE4-4689-9EAC-4F1E0738C6D0}" type="sibTrans" cxnId="{2971B4EF-CCD5-44B5-BD55-34632336BD18}">
      <dgm:prSet/>
      <dgm:spPr/>
      <dgm:t>
        <a:bodyPr/>
        <a:lstStyle/>
        <a:p>
          <a:endParaRPr lang="pt-BR" sz="7200"/>
        </a:p>
      </dgm:t>
    </dgm:pt>
    <dgm:pt modelId="{4B38A751-96E7-4D8D-949A-CD835260EBC4}">
      <dgm:prSet phldrT="[Texto]" custT="1"/>
      <dgm:spPr/>
      <dgm:t>
        <a:bodyPr/>
        <a:lstStyle/>
        <a:p>
          <a:r>
            <a:rPr lang="pt-BR" sz="1800" dirty="0"/>
            <a:t>Realidade</a:t>
          </a:r>
        </a:p>
      </dgm:t>
    </dgm:pt>
    <dgm:pt modelId="{74EE3738-7720-498A-AEE2-FB11790D685A}" type="parTrans" cxnId="{FB1AB422-6FC1-4F0C-B01F-46B76EAA3F69}">
      <dgm:prSet/>
      <dgm:spPr/>
      <dgm:t>
        <a:bodyPr/>
        <a:lstStyle/>
        <a:p>
          <a:endParaRPr lang="pt-BR" sz="7200"/>
        </a:p>
      </dgm:t>
    </dgm:pt>
    <dgm:pt modelId="{E6D54E0D-7044-466D-8988-FB36C563DC94}" type="sibTrans" cxnId="{FB1AB422-6FC1-4F0C-B01F-46B76EAA3F69}">
      <dgm:prSet/>
      <dgm:spPr/>
      <dgm:t>
        <a:bodyPr/>
        <a:lstStyle/>
        <a:p>
          <a:endParaRPr lang="pt-BR" sz="7200"/>
        </a:p>
      </dgm:t>
    </dgm:pt>
    <dgm:pt modelId="{B5F1AB71-E26D-4D42-B287-9B690FB65762}">
      <dgm:prSet phldrT="[Texto]" custT="1"/>
      <dgm:spPr/>
      <dgm:t>
        <a:bodyPr/>
        <a:lstStyle/>
        <a:p>
          <a:r>
            <a:rPr lang="pt-BR" sz="2000" dirty="0"/>
            <a:t>Medição</a:t>
          </a:r>
        </a:p>
      </dgm:t>
    </dgm:pt>
    <dgm:pt modelId="{A1421F65-5663-42CE-B0D2-4504EFEFA6A0}" type="parTrans" cxnId="{9B81697E-909F-4183-8A4C-2612D934E485}">
      <dgm:prSet/>
      <dgm:spPr/>
      <dgm:t>
        <a:bodyPr/>
        <a:lstStyle/>
        <a:p>
          <a:endParaRPr lang="pt-BR" sz="5400"/>
        </a:p>
      </dgm:t>
    </dgm:pt>
    <dgm:pt modelId="{EE5FF8A3-58EC-49F4-87AE-C0EA9D32DE74}" type="sibTrans" cxnId="{9B81697E-909F-4183-8A4C-2612D934E485}">
      <dgm:prSet/>
      <dgm:spPr/>
      <dgm:t>
        <a:bodyPr/>
        <a:lstStyle/>
        <a:p>
          <a:endParaRPr lang="pt-BR" sz="5400"/>
        </a:p>
      </dgm:t>
    </dgm:pt>
    <dgm:pt modelId="{31339DDF-47FB-4491-A971-5148C5A932FC}">
      <dgm:prSet phldrT="[Texto]" custT="1"/>
      <dgm:spPr/>
      <dgm:t>
        <a:bodyPr/>
        <a:lstStyle/>
        <a:p>
          <a:r>
            <a:rPr lang="pt-BR" sz="1200" dirty="0"/>
            <a:t>Acompanhamento</a:t>
          </a:r>
        </a:p>
      </dgm:t>
    </dgm:pt>
    <dgm:pt modelId="{08FA2C0D-0B24-45A7-8FBF-EE2162841780}" type="parTrans" cxnId="{CB5D6744-7541-4DA2-98D6-5456CCD41B55}">
      <dgm:prSet/>
      <dgm:spPr/>
      <dgm:t>
        <a:bodyPr/>
        <a:lstStyle/>
        <a:p>
          <a:endParaRPr lang="pt-BR" sz="5400"/>
        </a:p>
      </dgm:t>
    </dgm:pt>
    <dgm:pt modelId="{EA674384-4327-409E-9458-DD34ACCAC985}" type="sibTrans" cxnId="{CB5D6744-7541-4DA2-98D6-5456CCD41B55}">
      <dgm:prSet/>
      <dgm:spPr/>
      <dgm:t>
        <a:bodyPr/>
        <a:lstStyle/>
        <a:p>
          <a:endParaRPr lang="pt-BR" sz="5400"/>
        </a:p>
      </dgm:t>
    </dgm:pt>
    <dgm:pt modelId="{F620864B-4324-4E14-B65A-310F4E7A9D1E}" type="pres">
      <dgm:prSet presAssocID="{21CB8B2A-2FE4-4CFB-8D21-5F1E11B2B9ED}" presName="Name0" presStyleCnt="0">
        <dgm:presLayoutVars>
          <dgm:chMax val="1"/>
          <dgm:dir/>
          <dgm:animLvl val="ctr"/>
          <dgm:resizeHandles val="exact"/>
        </dgm:presLayoutVars>
      </dgm:prSet>
      <dgm:spPr/>
    </dgm:pt>
    <dgm:pt modelId="{65A000B4-C5A0-4303-B8D9-012DD22BCD19}" type="pres">
      <dgm:prSet presAssocID="{4751F567-EB5A-47E3-A009-9E161A019C2A}" presName="centerShape" presStyleLbl="node0" presStyleIdx="0" presStyleCnt="1"/>
      <dgm:spPr/>
      <dgm:t>
        <a:bodyPr/>
        <a:lstStyle/>
        <a:p>
          <a:endParaRPr lang="pt-BR"/>
        </a:p>
      </dgm:t>
    </dgm:pt>
    <dgm:pt modelId="{063F081D-4E7B-4828-AF56-AD4A89299AEB}" type="pres">
      <dgm:prSet presAssocID="{B5F1AB71-E26D-4D42-B287-9B690FB65762}" presName="node" presStyleLbl="node1" presStyleIdx="0" presStyleCnt="4">
        <dgm:presLayoutVars>
          <dgm:bulletEnabled val="1"/>
        </dgm:presLayoutVars>
      </dgm:prSet>
      <dgm:spPr/>
      <dgm:t>
        <a:bodyPr/>
        <a:lstStyle/>
        <a:p>
          <a:endParaRPr lang="pt-BR"/>
        </a:p>
      </dgm:t>
    </dgm:pt>
    <dgm:pt modelId="{9F34DB69-8667-4AC1-B760-8DC2050EC420}" type="pres">
      <dgm:prSet presAssocID="{B5F1AB71-E26D-4D42-B287-9B690FB65762}" presName="dummy" presStyleCnt="0"/>
      <dgm:spPr/>
    </dgm:pt>
    <dgm:pt modelId="{480E7538-2C42-4E6F-8774-C226EA47028A}" type="pres">
      <dgm:prSet presAssocID="{EE5FF8A3-58EC-49F4-87AE-C0EA9D32DE74}" presName="sibTrans" presStyleLbl="sibTrans2D1" presStyleIdx="0" presStyleCnt="4"/>
      <dgm:spPr/>
      <dgm:t>
        <a:bodyPr/>
        <a:lstStyle/>
        <a:p>
          <a:endParaRPr lang="pt-BR"/>
        </a:p>
      </dgm:t>
    </dgm:pt>
    <dgm:pt modelId="{6B2300BE-865B-49E6-910C-61531959FCB3}" type="pres">
      <dgm:prSet presAssocID="{31339DDF-47FB-4491-A971-5148C5A932FC}" presName="node" presStyleLbl="node1" presStyleIdx="1" presStyleCnt="4" custScaleX="113861" custScaleY="112032">
        <dgm:presLayoutVars>
          <dgm:bulletEnabled val="1"/>
        </dgm:presLayoutVars>
      </dgm:prSet>
      <dgm:spPr/>
      <dgm:t>
        <a:bodyPr/>
        <a:lstStyle/>
        <a:p>
          <a:endParaRPr lang="pt-BR"/>
        </a:p>
      </dgm:t>
    </dgm:pt>
    <dgm:pt modelId="{EF0F492E-8C62-4101-AA00-766644B85C5C}" type="pres">
      <dgm:prSet presAssocID="{31339DDF-47FB-4491-A971-5148C5A932FC}" presName="dummy" presStyleCnt="0"/>
      <dgm:spPr/>
    </dgm:pt>
    <dgm:pt modelId="{E3E28001-B94D-4003-9383-0E6EF414EB14}" type="pres">
      <dgm:prSet presAssocID="{EA674384-4327-409E-9458-DD34ACCAC985}" presName="sibTrans" presStyleLbl="sibTrans2D1" presStyleIdx="1" presStyleCnt="4"/>
      <dgm:spPr/>
      <dgm:t>
        <a:bodyPr/>
        <a:lstStyle/>
        <a:p>
          <a:endParaRPr lang="pt-BR"/>
        </a:p>
      </dgm:t>
    </dgm:pt>
    <dgm:pt modelId="{AFBE3F14-EAF9-49B5-987D-E0B5BC5C9BD7}" type="pres">
      <dgm:prSet presAssocID="{974B7F78-FCB7-4AAD-9E94-951C22864502}" presName="node" presStyleLbl="node1" presStyleIdx="2" presStyleCnt="4">
        <dgm:presLayoutVars>
          <dgm:bulletEnabled val="1"/>
        </dgm:presLayoutVars>
      </dgm:prSet>
      <dgm:spPr/>
      <dgm:t>
        <a:bodyPr/>
        <a:lstStyle/>
        <a:p>
          <a:endParaRPr lang="pt-BR"/>
        </a:p>
      </dgm:t>
    </dgm:pt>
    <dgm:pt modelId="{210BC846-8E39-4788-B185-63A1F3107CBE}" type="pres">
      <dgm:prSet presAssocID="{974B7F78-FCB7-4AAD-9E94-951C22864502}" presName="dummy" presStyleCnt="0"/>
      <dgm:spPr/>
    </dgm:pt>
    <dgm:pt modelId="{117F08C6-EB49-4AD7-94F5-97BE1CF3AB81}" type="pres">
      <dgm:prSet presAssocID="{717A933F-9AE4-4689-9EAC-4F1E0738C6D0}" presName="sibTrans" presStyleLbl="sibTrans2D1" presStyleIdx="2" presStyleCnt="4"/>
      <dgm:spPr/>
      <dgm:t>
        <a:bodyPr/>
        <a:lstStyle/>
        <a:p>
          <a:endParaRPr lang="pt-BR"/>
        </a:p>
      </dgm:t>
    </dgm:pt>
    <dgm:pt modelId="{F548E97A-9532-4066-A0C3-65CEEC8BB4E4}" type="pres">
      <dgm:prSet presAssocID="{4B38A751-96E7-4D8D-949A-CD835260EBC4}" presName="node" presStyleLbl="node1" presStyleIdx="3" presStyleCnt="4">
        <dgm:presLayoutVars>
          <dgm:bulletEnabled val="1"/>
        </dgm:presLayoutVars>
      </dgm:prSet>
      <dgm:spPr/>
      <dgm:t>
        <a:bodyPr/>
        <a:lstStyle/>
        <a:p>
          <a:endParaRPr lang="pt-BR"/>
        </a:p>
      </dgm:t>
    </dgm:pt>
    <dgm:pt modelId="{7852A2CF-8210-4EB9-8844-0CA2371402D8}" type="pres">
      <dgm:prSet presAssocID="{4B38A751-96E7-4D8D-949A-CD835260EBC4}" presName="dummy" presStyleCnt="0"/>
      <dgm:spPr/>
    </dgm:pt>
    <dgm:pt modelId="{4E903555-B746-422A-9DA9-6C9C0345BF06}" type="pres">
      <dgm:prSet presAssocID="{E6D54E0D-7044-466D-8988-FB36C563DC94}" presName="sibTrans" presStyleLbl="sibTrans2D1" presStyleIdx="3" presStyleCnt="4"/>
      <dgm:spPr/>
      <dgm:t>
        <a:bodyPr/>
        <a:lstStyle/>
        <a:p>
          <a:endParaRPr lang="pt-BR"/>
        </a:p>
      </dgm:t>
    </dgm:pt>
  </dgm:ptLst>
  <dgm:cxnLst>
    <dgm:cxn modelId="{61C746FA-596D-4F26-85EA-559BEFFBD7AE}" type="presOf" srcId="{4B38A751-96E7-4D8D-949A-CD835260EBC4}" destId="{F548E97A-9532-4066-A0C3-65CEEC8BB4E4}" srcOrd="0" destOrd="0" presId="urn:microsoft.com/office/officeart/2005/8/layout/radial6"/>
    <dgm:cxn modelId="{C69CF349-F97A-45A2-9407-63CBE6EADA37}" type="presOf" srcId="{31339DDF-47FB-4491-A971-5148C5A932FC}" destId="{6B2300BE-865B-49E6-910C-61531959FCB3}" srcOrd="0" destOrd="0" presId="urn:microsoft.com/office/officeart/2005/8/layout/radial6"/>
    <dgm:cxn modelId="{2971B4EF-CCD5-44B5-BD55-34632336BD18}" srcId="{4751F567-EB5A-47E3-A009-9E161A019C2A}" destId="{974B7F78-FCB7-4AAD-9E94-951C22864502}" srcOrd="2" destOrd="0" parTransId="{4B1D5110-B062-4167-A664-1F0EF660BF2E}" sibTransId="{717A933F-9AE4-4689-9EAC-4F1E0738C6D0}"/>
    <dgm:cxn modelId="{FB1AB422-6FC1-4F0C-B01F-46B76EAA3F69}" srcId="{4751F567-EB5A-47E3-A009-9E161A019C2A}" destId="{4B38A751-96E7-4D8D-949A-CD835260EBC4}" srcOrd="3" destOrd="0" parTransId="{74EE3738-7720-498A-AEE2-FB11790D685A}" sibTransId="{E6D54E0D-7044-466D-8988-FB36C563DC94}"/>
    <dgm:cxn modelId="{423F9190-6EBE-46D9-8B94-C2607C61CB2A}" srcId="{21CB8B2A-2FE4-4CFB-8D21-5F1E11B2B9ED}" destId="{4751F567-EB5A-47E3-A009-9E161A019C2A}" srcOrd="0" destOrd="0" parTransId="{78AEA7BB-C621-4502-AF6E-D349E5F56F86}" sibTransId="{1FAE4C59-2F37-4302-8E3E-F2B86D2E75BA}"/>
    <dgm:cxn modelId="{634AB65E-3F4E-457A-BCEE-B57F2A69BDF6}" type="presOf" srcId="{EA674384-4327-409E-9458-DD34ACCAC985}" destId="{E3E28001-B94D-4003-9383-0E6EF414EB14}" srcOrd="0" destOrd="0" presId="urn:microsoft.com/office/officeart/2005/8/layout/radial6"/>
    <dgm:cxn modelId="{9B81697E-909F-4183-8A4C-2612D934E485}" srcId="{4751F567-EB5A-47E3-A009-9E161A019C2A}" destId="{B5F1AB71-E26D-4D42-B287-9B690FB65762}" srcOrd="0" destOrd="0" parTransId="{A1421F65-5663-42CE-B0D2-4504EFEFA6A0}" sibTransId="{EE5FF8A3-58EC-49F4-87AE-C0EA9D32DE74}"/>
    <dgm:cxn modelId="{39DBEBC0-D24C-4712-BB4F-254F8F87237B}" type="presOf" srcId="{E6D54E0D-7044-466D-8988-FB36C563DC94}" destId="{4E903555-B746-422A-9DA9-6C9C0345BF06}" srcOrd="0" destOrd="0" presId="urn:microsoft.com/office/officeart/2005/8/layout/radial6"/>
    <dgm:cxn modelId="{A7DBCFA1-A315-45F1-B978-3A0B28217186}" type="presOf" srcId="{EE5FF8A3-58EC-49F4-87AE-C0EA9D32DE74}" destId="{480E7538-2C42-4E6F-8774-C226EA47028A}" srcOrd="0" destOrd="0" presId="urn:microsoft.com/office/officeart/2005/8/layout/radial6"/>
    <dgm:cxn modelId="{9C98FFE4-1F7C-40F7-9255-1A73A7C09FB1}" type="presOf" srcId="{4751F567-EB5A-47E3-A009-9E161A019C2A}" destId="{65A000B4-C5A0-4303-B8D9-012DD22BCD19}" srcOrd="0" destOrd="0" presId="urn:microsoft.com/office/officeart/2005/8/layout/radial6"/>
    <dgm:cxn modelId="{98082C87-DB4C-422B-95D6-15BA6D4600FA}" type="presOf" srcId="{974B7F78-FCB7-4AAD-9E94-951C22864502}" destId="{AFBE3F14-EAF9-49B5-987D-E0B5BC5C9BD7}" srcOrd="0" destOrd="0" presId="urn:microsoft.com/office/officeart/2005/8/layout/radial6"/>
    <dgm:cxn modelId="{5D88FA24-8C5B-402E-859E-BE788C79CD5D}" type="presOf" srcId="{717A933F-9AE4-4689-9EAC-4F1E0738C6D0}" destId="{117F08C6-EB49-4AD7-94F5-97BE1CF3AB81}" srcOrd="0" destOrd="0" presId="urn:microsoft.com/office/officeart/2005/8/layout/radial6"/>
    <dgm:cxn modelId="{CB5D6744-7541-4DA2-98D6-5456CCD41B55}" srcId="{4751F567-EB5A-47E3-A009-9E161A019C2A}" destId="{31339DDF-47FB-4491-A971-5148C5A932FC}" srcOrd="1" destOrd="0" parTransId="{08FA2C0D-0B24-45A7-8FBF-EE2162841780}" sibTransId="{EA674384-4327-409E-9458-DD34ACCAC985}"/>
    <dgm:cxn modelId="{45F44128-45DE-4973-9CB0-79EDE586C1CA}" type="presOf" srcId="{B5F1AB71-E26D-4D42-B287-9B690FB65762}" destId="{063F081D-4E7B-4828-AF56-AD4A89299AEB}" srcOrd="0" destOrd="0" presId="urn:microsoft.com/office/officeart/2005/8/layout/radial6"/>
    <dgm:cxn modelId="{9676B1AE-C7AB-4AAB-8DFD-A7E9DFCBF932}" type="presOf" srcId="{21CB8B2A-2FE4-4CFB-8D21-5F1E11B2B9ED}" destId="{F620864B-4324-4E14-B65A-310F4E7A9D1E}" srcOrd="0" destOrd="0" presId="urn:microsoft.com/office/officeart/2005/8/layout/radial6"/>
    <dgm:cxn modelId="{0DFA888E-6496-4693-84B6-E58E3D3D1E6C}" type="presParOf" srcId="{F620864B-4324-4E14-B65A-310F4E7A9D1E}" destId="{65A000B4-C5A0-4303-B8D9-012DD22BCD19}" srcOrd="0" destOrd="0" presId="urn:microsoft.com/office/officeart/2005/8/layout/radial6"/>
    <dgm:cxn modelId="{4518011A-8A73-4049-8189-D89A0236D0FF}" type="presParOf" srcId="{F620864B-4324-4E14-B65A-310F4E7A9D1E}" destId="{063F081D-4E7B-4828-AF56-AD4A89299AEB}" srcOrd="1" destOrd="0" presId="urn:microsoft.com/office/officeart/2005/8/layout/radial6"/>
    <dgm:cxn modelId="{4F0204C3-B034-463E-94E5-782D573304A8}" type="presParOf" srcId="{F620864B-4324-4E14-B65A-310F4E7A9D1E}" destId="{9F34DB69-8667-4AC1-B760-8DC2050EC420}" srcOrd="2" destOrd="0" presId="urn:microsoft.com/office/officeart/2005/8/layout/radial6"/>
    <dgm:cxn modelId="{2530C8CD-7F32-473D-A1E8-9331524A3462}" type="presParOf" srcId="{F620864B-4324-4E14-B65A-310F4E7A9D1E}" destId="{480E7538-2C42-4E6F-8774-C226EA47028A}" srcOrd="3" destOrd="0" presId="urn:microsoft.com/office/officeart/2005/8/layout/radial6"/>
    <dgm:cxn modelId="{1FDB6D66-0C3C-43C6-BDB4-85BF65D8E444}" type="presParOf" srcId="{F620864B-4324-4E14-B65A-310F4E7A9D1E}" destId="{6B2300BE-865B-49E6-910C-61531959FCB3}" srcOrd="4" destOrd="0" presId="urn:microsoft.com/office/officeart/2005/8/layout/radial6"/>
    <dgm:cxn modelId="{D8DF52E7-FEC6-45B0-BD50-C71DA19CA541}" type="presParOf" srcId="{F620864B-4324-4E14-B65A-310F4E7A9D1E}" destId="{EF0F492E-8C62-4101-AA00-766644B85C5C}" srcOrd="5" destOrd="0" presId="urn:microsoft.com/office/officeart/2005/8/layout/radial6"/>
    <dgm:cxn modelId="{A9EFD536-CCC1-4895-9BCD-E84BD93BCD86}" type="presParOf" srcId="{F620864B-4324-4E14-B65A-310F4E7A9D1E}" destId="{E3E28001-B94D-4003-9383-0E6EF414EB14}" srcOrd="6" destOrd="0" presId="urn:microsoft.com/office/officeart/2005/8/layout/radial6"/>
    <dgm:cxn modelId="{9F85CFFF-968A-4644-B339-20AE48E42FD7}" type="presParOf" srcId="{F620864B-4324-4E14-B65A-310F4E7A9D1E}" destId="{AFBE3F14-EAF9-49B5-987D-E0B5BC5C9BD7}" srcOrd="7" destOrd="0" presId="urn:microsoft.com/office/officeart/2005/8/layout/radial6"/>
    <dgm:cxn modelId="{646E1A7F-EB9B-4692-A959-9D04693CE729}" type="presParOf" srcId="{F620864B-4324-4E14-B65A-310F4E7A9D1E}" destId="{210BC846-8E39-4788-B185-63A1F3107CBE}" srcOrd="8" destOrd="0" presId="urn:microsoft.com/office/officeart/2005/8/layout/radial6"/>
    <dgm:cxn modelId="{A0BD2CA6-908C-4003-B812-700865CB4581}" type="presParOf" srcId="{F620864B-4324-4E14-B65A-310F4E7A9D1E}" destId="{117F08C6-EB49-4AD7-94F5-97BE1CF3AB81}" srcOrd="9" destOrd="0" presId="urn:microsoft.com/office/officeart/2005/8/layout/radial6"/>
    <dgm:cxn modelId="{A08487AB-6BB5-4502-B3AB-21962DD7F58C}" type="presParOf" srcId="{F620864B-4324-4E14-B65A-310F4E7A9D1E}" destId="{F548E97A-9532-4066-A0C3-65CEEC8BB4E4}" srcOrd="10" destOrd="0" presId="urn:microsoft.com/office/officeart/2005/8/layout/radial6"/>
    <dgm:cxn modelId="{3DB4F733-1573-4C18-975B-2658F90AA958}" type="presParOf" srcId="{F620864B-4324-4E14-B65A-310F4E7A9D1E}" destId="{7852A2CF-8210-4EB9-8844-0CA2371402D8}" srcOrd="11" destOrd="0" presId="urn:microsoft.com/office/officeart/2005/8/layout/radial6"/>
    <dgm:cxn modelId="{B616359E-A14A-4C80-9044-87D5F017BF15}" type="presParOf" srcId="{F620864B-4324-4E14-B65A-310F4E7A9D1E}" destId="{4E903555-B746-422A-9DA9-6C9C0345BF06}"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Lista de Imagens Radiais"/>
  <dgm:desc val="Use para mostrar as relações com uma ideia central. A forma de Nível 1 contém texto, e todas as formas de Nível 2 contêm uma imagem com o texto correspondente. Limitado a quatro imagens de Nível 2.  As imagens não utilizadas não serão exibidas, mas permanecerão disponíveis se você alternar os layouts. Funciona melhor com uma pequena quantidade de texto de Nível 2."/>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BFADBD-5705-4F37-9E14-3FA6BE81FF71}" type="datetimeFigureOut">
              <a:rPr lang="pt-BR" smtClean="0"/>
              <a:t>03/07/2020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24BAD-ED0A-475A-98EF-22FCC4E0F5D1}" type="slidenum">
              <a:rPr lang="pt-BR" smtClean="0"/>
              <a:t>‹nº›</a:t>
            </a:fld>
            <a:endParaRPr lang="pt-BR"/>
          </a:p>
        </p:txBody>
      </p:sp>
    </p:spTree>
    <p:extLst>
      <p:ext uri="{BB962C8B-B14F-4D97-AF65-F5344CB8AC3E}">
        <p14:creationId xmlns:p14="http://schemas.microsoft.com/office/powerpoint/2010/main" val="811305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E824BAD-ED0A-475A-98EF-22FCC4E0F5D1}" type="slidenum">
              <a:rPr lang="pt-BR" smtClean="0"/>
              <a:t>12</a:t>
            </a:fld>
            <a:endParaRPr lang="pt-BR"/>
          </a:p>
        </p:txBody>
      </p:sp>
    </p:spTree>
    <p:extLst>
      <p:ext uri="{BB962C8B-B14F-4D97-AF65-F5344CB8AC3E}">
        <p14:creationId xmlns:p14="http://schemas.microsoft.com/office/powerpoint/2010/main" val="2367443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Espaço Reservado para Imagem de Slide 1"/>
          <p:cNvSpPr>
            <a:spLocks noGrp="1" noRot="1" noChangeAspect="1" noTextEdit="1"/>
          </p:cNvSpPr>
          <p:nvPr>
            <p:ph type="sldImg"/>
          </p:nvPr>
        </p:nvSpPr>
        <p:spPr>
          <a:ln/>
        </p:spPr>
      </p:sp>
      <p:sp>
        <p:nvSpPr>
          <p:cNvPr id="5734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latin typeface="Times New Roman" panose="02020603050405020304" pitchFamily="18" charset="0"/>
            </a:endParaRPr>
          </a:p>
        </p:txBody>
      </p:sp>
      <p:sp>
        <p:nvSpPr>
          <p:cNvPr id="57348"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E191A04-2698-41FF-95A0-135A90EB3CDF}" type="slidenum">
              <a:rPr lang="pt-BR" altLang="pt-BR" sz="1200"/>
              <a:pPr eaLnBrk="1" hangingPunct="1"/>
              <a:t>44</a:t>
            </a:fld>
            <a:endParaRPr lang="pt-BR" altLang="pt-BR" sz="1200"/>
          </a:p>
        </p:txBody>
      </p:sp>
    </p:spTree>
    <p:extLst>
      <p:ext uri="{BB962C8B-B14F-4D97-AF65-F5344CB8AC3E}">
        <p14:creationId xmlns:p14="http://schemas.microsoft.com/office/powerpoint/2010/main" val="4173072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Espaço Reservado para Imagem de Slide 1"/>
          <p:cNvSpPr>
            <a:spLocks noGrp="1" noRot="1" noChangeAspect="1" noTextEdit="1"/>
          </p:cNvSpPr>
          <p:nvPr>
            <p:ph type="sldImg"/>
          </p:nvPr>
        </p:nvSpPr>
        <p:spPr>
          <a:ln/>
        </p:spPr>
      </p:sp>
      <p:sp>
        <p:nvSpPr>
          <p:cNvPr id="5734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latin typeface="Times New Roman" panose="02020603050405020304" pitchFamily="18" charset="0"/>
            </a:endParaRPr>
          </a:p>
        </p:txBody>
      </p:sp>
      <p:sp>
        <p:nvSpPr>
          <p:cNvPr id="57348"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E191A04-2698-41FF-95A0-135A90EB3CDF}" type="slidenum">
              <a:rPr lang="pt-BR" altLang="pt-BR" sz="1200"/>
              <a:pPr eaLnBrk="1" hangingPunct="1"/>
              <a:t>46</a:t>
            </a:fld>
            <a:endParaRPr lang="pt-BR" altLang="pt-BR" sz="1200"/>
          </a:p>
        </p:txBody>
      </p:sp>
    </p:spTree>
    <p:extLst>
      <p:ext uri="{BB962C8B-B14F-4D97-AF65-F5344CB8AC3E}">
        <p14:creationId xmlns:p14="http://schemas.microsoft.com/office/powerpoint/2010/main" val="2680189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Espaço Reservado para Imagem de Slide 1"/>
          <p:cNvSpPr>
            <a:spLocks noGrp="1" noRot="1" noChangeAspect="1" noTextEdit="1"/>
          </p:cNvSpPr>
          <p:nvPr>
            <p:ph type="sldImg"/>
          </p:nvPr>
        </p:nvSpPr>
        <p:spPr>
          <a:ln/>
        </p:spPr>
      </p:sp>
      <p:sp>
        <p:nvSpPr>
          <p:cNvPr id="5734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latin typeface="Times New Roman" panose="02020603050405020304" pitchFamily="18" charset="0"/>
            </a:endParaRPr>
          </a:p>
        </p:txBody>
      </p:sp>
      <p:sp>
        <p:nvSpPr>
          <p:cNvPr id="57348"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E191A04-2698-41FF-95A0-135A90EB3CDF}" type="slidenum">
              <a:rPr lang="pt-BR" altLang="pt-BR" sz="1200"/>
              <a:pPr eaLnBrk="1" hangingPunct="1"/>
              <a:t>47</a:t>
            </a:fld>
            <a:endParaRPr lang="pt-BR" altLang="pt-BR" sz="1200"/>
          </a:p>
        </p:txBody>
      </p:sp>
    </p:spTree>
    <p:extLst>
      <p:ext uri="{BB962C8B-B14F-4D97-AF65-F5344CB8AC3E}">
        <p14:creationId xmlns:p14="http://schemas.microsoft.com/office/powerpoint/2010/main" val="150928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E824BAD-ED0A-475A-98EF-22FCC4E0F5D1}" type="slidenum">
              <a:rPr lang="pt-BR" smtClean="0"/>
              <a:t>59</a:t>
            </a:fld>
            <a:endParaRPr lang="pt-BR"/>
          </a:p>
        </p:txBody>
      </p:sp>
    </p:spTree>
    <p:extLst>
      <p:ext uri="{BB962C8B-B14F-4D97-AF65-F5344CB8AC3E}">
        <p14:creationId xmlns:p14="http://schemas.microsoft.com/office/powerpoint/2010/main" val="34618401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9.sv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7.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NUL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NULL"/></Relationships>
</file>

<file path=ppt/slideLayouts/_rels/slideLayout17.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NUL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NUL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NUL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7.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NUL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NUL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NUL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NUL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NUL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NULL"/><Relationship Id="rId4" Type="http://schemas.openxmlformats.org/officeDocument/2006/relationships/image" Target="../media/image19.png"/><Relationship Id="rId9" Type="http://schemas.openxmlformats.org/officeDocument/2006/relationships/image" Target="NULL"/></Relationships>
</file>

<file path=ppt/slideLayouts/_rels/slideLayout26.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NULL"/><Relationship Id="rId4"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NULL"/><Relationship Id="rId4"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NUL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NULL"/><Relationship Id="rId4"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NULL"/></Relationships>
</file>

<file path=ppt/slideLayouts/_rels/slideLayout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NULL"/><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NUL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NULL"/><Relationship Id="rId4"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NUL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NUL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9.sv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7.sv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7.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22.svg"/><Relationship Id="rId4"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0.sv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2.png"/><Relationship Id="rId5" Type="http://schemas.openxmlformats.org/officeDocument/2006/relationships/image" Target="../media/image7.svg"/><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23.png"/><Relationship Id="rId1" Type="http://schemas.openxmlformats.org/officeDocument/2006/relationships/slideMaster" Target="../slideMasters/slideMaster3.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9.svg"/><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15.svg"/><Relationship Id="rId4"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3.sv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9.svg"/><Relationship Id="rId4"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7.sv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7.svg"/><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0.svg"/><Relationship Id="rId2" Type="http://schemas.openxmlformats.org/officeDocument/2006/relationships/image" Target="../media/image2.png"/><Relationship Id="rId1" Type="http://schemas.openxmlformats.org/officeDocument/2006/relationships/slideMaster" Target="../slideMasters/slideMaster5.xml"/><Relationship Id="rId6" Type="http://schemas.openxmlformats.org/officeDocument/2006/relationships/image" Target="../media/image28.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0.svg"/><Relationship Id="rId2" Type="http://schemas.openxmlformats.org/officeDocument/2006/relationships/image" Target="../media/image9.png"/><Relationship Id="rId1" Type="http://schemas.openxmlformats.org/officeDocument/2006/relationships/slideMaster" Target="../slideMasters/slideMaster5.xml"/><Relationship Id="rId6" Type="http://schemas.openxmlformats.org/officeDocument/2006/relationships/image" Target="../media/image12.png"/><Relationship Id="rId5" Type="http://schemas.openxmlformats.org/officeDocument/2006/relationships/image" Target="../media/image7.svg"/><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2.svg"/><Relationship Id="rId7" Type="http://schemas.openxmlformats.org/officeDocument/2006/relationships/image" Target="../media/image7.svg"/><Relationship Id="rId2" Type="http://schemas.openxmlformats.org/officeDocument/2006/relationships/image" Target="../media/image14.png"/><Relationship Id="rId1" Type="http://schemas.openxmlformats.org/officeDocument/2006/relationships/slideMaster" Target="../slideMasters/slideMaster5.xml"/><Relationship Id="rId6" Type="http://schemas.openxmlformats.org/officeDocument/2006/relationships/image" Target="../media/image4.png"/><Relationship Id="rId5" Type="http://schemas.openxmlformats.org/officeDocument/2006/relationships/image" Target="../media/image34.svg"/><Relationship Id="rId4" Type="http://schemas.openxmlformats.org/officeDocument/2006/relationships/image" Target="../media/image29.png"/><Relationship Id="rId9" Type="http://schemas.openxmlformats.org/officeDocument/2006/relationships/image" Target="../media/image36.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0.svg"/><Relationship Id="rId2" Type="http://schemas.openxmlformats.org/officeDocument/2006/relationships/image" Target="../media/image26.png"/><Relationship Id="rId1" Type="http://schemas.openxmlformats.org/officeDocument/2006/relationships/slideMaster" Target="../slideMasters/slideMaster5.xml"/><Relationship Id="rId6" Type="http://schemas.openxmlformats.org/officeDocument/2006/relationships/image" Target="../media/image31.png"/><Relationship Id="rId5" Type="http://schemas.openxmlformats.org/officeDocument/2006/relationships/image" Target="../media/image7.svg"/><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7.svg"/><Relationship Id="rId2" Type="http://schemas.openxmlformats.org/officeDocument/2006/relationships/image" Target="../media/image32.png"/><Relationship Id="rId1" Type="http://schemas.openxmlformats.org/officeDocument/2006/relationships/slideMaster" Target="../slideMasters/slideMaster5.xml"/><Relationship Id="rId6" Type="http://schemas.openxmlformats.org/officeDocument/2006/relationships/image" Target="../media/image4.png"/><Relationship Id="rId5" Type="http://schemas.openxmlformats.org/officeDocument/2006/relationships/image" Target="../media/image44.svg"/><Relationship Id="rId4" Type="http://schemas.openxmlformats.org/officeDocument/2006/relationships/image" Target="../media/image2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46.svg"/><Relationship Id="rId2" Type="http://schemas.openxmlformats.org/officeDocument/2006/relationships/image" Target="../media/image16.png"/><Relationship Id="rId1" Type="http://schemas.openxmlformats.org/officeDocument/2006/relationships/slideMaster" Target="../slideMasters/slideMaster5.xml"/><Relationship Id="rId6" Type="http://schemas.openxmlformats.org/officeDocument/2006/relationships/image" Target="../media/image17.png"/><Relationship Id="rId5" Type="http://schemas.openxmlformats.org/officeDocument/2006/relationships/image" Target="../media/image7.svg"/><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0.svg"/><Relationship Id="rId2" Type="http://schemas.openxmlformats.org/officeDocument/2006/relationships/image" Target="../media/image4.png"/><Relationship Id="rId1" Type="http://schemas.openxmlformats.org/officeDocument/2006/relationships/slideMaster" Target="../slideMasters/slideMaster5.xml"/><Relationship Id="rId6" Type="http://schemas.openxmlformats.org/officeDocument/2006/relationships/image" Target="../media/image22.png"/><Relationship Id="rId5" Type="http://schemas.openxmlformats.org/officeDocument/2006/relationships/image" Target="../media/image48.svg"/><Relationship Id="rId4" Type="http://schemas.openxmlformats.org/officeDocument/2006/relationships/image" Target="../media/image2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3.sv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33.png"/><Relationship Id="rId5" Type="http://schemas.openxmlformats.org/officeDocument/2006/relationships/image" Target="../media/image7.sv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38.svg"/><Relationship Id="rId2" Type="http://schemas.openxmlformats.org/officeDocument/2006/relationships/image" Target="../media/image34.png"/><Relationship Id="rId1" Type="http://schemas.openxmlformats.org/officeDocument/2006/relationships/slideMaster" Target="../slideMasters/slideMaster5.xml"/><Relationship Id="rId6" Type="http://schemas.openxmlformats.org/officeDocument/2006/relationships/image" Target="../media/image26.png"/><Relationship Id="rId5" Type="http://schemas.openxmlformats.org/officeDocument/2006/relationships/image" Target="../media/image7.svg"/><Relationship Id="rId4"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5.xml"/><Relationship Id="rId6" Type="http://schemas.openxmlformats.org/officeDocument/2006/relationships/image" Target="../media/image26.png"/><Relationship Id="rId5" Type="http://schemas.openxmlformats.org/officeDocument/2006/relationships/image" Target="../media/image7.svg"/><Relationship Id="rId4"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7.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png"/><Relationship Id="rId5" Type="http://schemas.openxmlformats.org/officeDocument/2006/relationships/image" Target="../media/image51.svg"/><Relationship Id="rId4"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9.svg"/><Relationship Id="rId7" Type="http://schemas.openxmlformats.org/officeDocument/2006/relationships/image" Target="../media/image7.svg"/><Relationship Id="rId2" Type="http://schemas.openxmlformats.org/officeDocument/2006/relationships/image" Target="../media/image18.png"/><Relationship Id="rId1" Type="http://schemas.openxmlformats.org/officeDocument/2006/relationships/slideMaster" Target="../slideMasters/slideMaster5.xml"/><Relationship Id="rId6" Type="http://schemas.openxmlformats.org/officeDocument/2006/relationships/image" Target="../media/image4.png"/><Relationship Id="rId5" Type="http://schemas.openxmlformats.org/officeDocument/2006/relationships/image" Target="../media/image61.svg"/><Relationship Id="rId4" Type="http://schemas.openxmlformats.org/officeDocument/2006/relationships/image" Target="../media/image19.png"/><Relationship Id="rId9" Type="http://schemas.openxmlformats.org/officeDocument/2006/relationships/image" Target="../media/image63.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5.svg"/><Relationship Id="rId7" Type="http://schemas.openxmlformats.org/officeDocument/2006/relationships/image" Target="../media/image67.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37.png"/><Relationship Id="rId5" Type="http://schemas.openxmlformats.org/officeDocument/2006/relationships/image" Target="../media/image7.svg"/><Relationship Id="rId4"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69.svg"/><Relationship Id="rId2" Type="http://schemas.openxmlformats.org/officeDocument/2006/relationships/image" Target="../media/image14.png"/><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7.svg"/><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6.xml"/><Relationship Id="rId5" Type="http://schemas.openxmlformats.org/officeDocument/2006/relationships/image" Target="../media/image71.svg"/><Relationship Id="rId4" Type="http://schemas.openxmlformats.org/officeDocument/2006/relationships/image" Target="../media/image38.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73.svg"/><Relationship Id="rId2" Type="http://schemas.openxmlformats.org/officeDocument/2006/relationships/image" Target="../media/image21.png"/><Relationship Id="rId1" Type="http://schemas.openxmlformats.org/officeDocument/2006/relationships/slideMaster" Target="../slideMasters/slideMaster6.xml"/><Relationship Id="rId6" Type="http://schemas.openxmlformats.org/officeDocument/2006/relationships/image" Target="../media/image39.png"/><Relationship Id="rId5" Type="http://schemas.openxmlformats.org/officeDocument/2006/relationships/image" Target="../media/image7.svg"/><Relationship Id="rId4"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7.svg"/><Relationship Id="rId2" Type="http://schemas.openxmlformats.org/officeDocument/2006/relationships/image" Target="../media/image10.png"/><Relationship Id="rId1" Type="http://schemas.openxmlformats.org/officeDocument/2006/relationships/slideMaster" Target="../slideMasters/slideMaster6.xml"/><Relationship Id="rId6" Type="http://schemas.openxmlformats.org/officeDocument/2006/relationships/image" Target="../media/image4.png"/><Relationship Id="rId5" Type="http://schemas.openxmlformats.org/officeDocument/2006/relationships/image" Target="../media/image44.svg"/><Relationship Id="rId4" Type="http://schemas.openxmlformats.org/officeDocument/2006/relationships/image" Target="../media/image2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9.sv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9.sv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7.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7.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pic>
        <p:nvPicPr>
          <p:cNvPr id="3" name="Espaço Reservado para Conteúdo 11">
            <a:extLst>
              <a:ext uri="{FF2B5EF4-FFF2-40B4-BE49-F238E27FC236}">
                <a16:creationId xmlns="" xmlns:a16="http://schemas.microsoft.com/office/drawing/2014/main" id="{9E484F82-6763-4CF4-8085-F09F9987AEE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225405" y="1"/>
            <a:ext cx="13425312" cy="7391399"/>
          </a:xfrm>
          <a:prstGeom prst="rect">
            <a:avLst/>
          </a:prstGeom>
        </p:spPr>
      </p:pic>
      <p:sp>
        <p:nvSpPr>
          <p:cNvPr id="4" name="Rectangle 16"/>
          <p:cNvSpPr/>
          <p:nvPr userDrawn="1"/>
        </p:nvSpPr>
        <p:spPr>
          <a:xfrm>
            <a:off x="-835364" y="0"/>
            <a:ext cx="13425312" cy="6858000"/>
          </a:xfrm>
          <a:prstGeom prst="rect">
            <a:avLst/>
          </a:prstGeom>
          <a:solidFill>
            <a:srgbClr val="00BAB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700" dirty="0"/>
          </a:p>
        </p:txBody>
      </p:sp>
      <p:pic>
        <p:nvPicPr>
          <p:cNvPr id="5" name="Gráfico 11">
            <a:extLst>
              <a:ext uri="{FF2B5EF4-FFF2-40B4-BE49-F238E27FC236}">
                <a16:creationId xmlns="" xmlns:a16="http://schemas.microsoft.com/office/drawing/2014/main" id="{48004316-4C20-443B-811F-67DF6101AAB8}"/>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9459250" y="1032274"/>
            <a:ext cx="1401291" cy="358370"/>
          </a:xfrm>
          <a:prstGeom prst="rect">
            <a:avLst/>
          </a:prstGeom>
        </p:spPr>
      </p:pic>
      <p:sp>
        <p:nvSpPr>
          <p:cNvPr id="13" name="Espaço Reservado para Texto 15"/>
          <p:cNvSpPr>
            <a:spLocks noGrp="1"/>
          </p:cNvSpPr>
          <p:nvPr>
            <p:ph type="body" sz="quarter" idx="10" hasCustomPrompt="1"/>
          </p:nvPr>
        </p:nvSpPr>
        <p:spPr>
          <a:xfrm>
            <a:off x="1475482" y="3100387"/>
            <a:ext cx="4873625" cy="874713"/>
          </a:xfrm>
          <a:prstGeom prst="rect">
            <a:avLst/>
          </a:prstGeom>
        </p:spPr>
        <p:txBody>
          <a:bodyPr/>
          <a:lstStyle>
            <a:lvl1pPr marL="0" marR="0" indent="0" algn="l" defTabSz="914309" rtl="0" eaLnBrk="1" fontAlgn="auto" latinLnBrk="0" hangingPunct="1">
              <a:lnSpc>
                <a:spcPct val="150000"/>
              </a:lnSpc>
              <a:spcBef>
                <a:spcPts val="0"/>
              </a:spcBef>
              <a:spcAft>
                <a:spcPts val="0"/>
              </a:spcAft>
              <a:buClrTx/>
              <a:buSzTx/>
              <a:buFontTx/>
              <a:buNone/>
              <a:tabLst/>
              <a:defRPr lang="pt-BR" sz="3600" b="1" kern="1200" spc="53">
                <a:solidFill>
                  <a:schemeClr val="bg1"/>
                </a:solidFill>
                <a:latin typeface="Arial" panose="020B0604020202020204" pitchFamily="34" charset="0"/>
                <a:ea typeface="+mn-ea"/>
                <a:cs typeface="Arial" panose="020B0604020202020204" pitchFamily="34" charset="0"/>
              </a:defRPr>
            </a:lvl1pPr>
            <a:lvl2pPr marL="457200" indent="0">
              <a:buNone/>
              <a:defRPr/>
            </a:lvl2pPr>
          </a:lstStyle>
          <a:p>
            <a:pPr marL="0" marR="0" lvl="0" indent="0" algn="l" defTabSz="914309" rtl="0" eaLnBrk="1" fontAlgn="auto" latinLnBrk="0" hangingPunct="1">
              <a:lnSpc>
                <a:spcPct val="150000"/>
              </a:lnSpc>
              <a:spcBef>
                <a:spcPts val="0"/>
              </a:spcBef>
              <a:spcAft>
                <a:spcPts val="0"/>
              </a:spcAft>
              <a:buClrTx/>
              <a:buSzTx/>
              <a:buFontTx/>
              <a:buNone/>
              <a:tabLst/>
              <a:defRPr/>
            </a:pPr>
            <a:r>
              <a:rPr lang="pt-BR" sz="3600" b="1" kern="1200" spc="53" dirty="0">
                <a:solidFill>
                  <a:schemeClr val="bg1"/>
                </a:solidFill>
                <a:latin typeface="Arial" panose="020B0604020202020204" pitchFamily="34" charset="0"/>
                <a:ea typeface="+mn-ea"/>
                <a:cs typeface="Arial" panose="020B0604020202020204" pitchFamily="34" charset="0"/>
              </a:rPr>
              <a:t>Nome da disciplina</a:t>
            </a:r>
            <a:endParaRPr lang="pt-BR" dirty="0"/>
          </a:p>
        </p:txBody>
      </p:sp>
      <p:sp>
        <p:nvSpPr>
          <p:cNvPr id="15" name="Espaço Reservado para Texto 14"/>
          <p:cNvSpPr>
            <a:spLocks noGrp="1"/>
          </p:cNvSpPr>
          <p:nvPr>
            <p:ph type="body" sz="quarter" idx="11" hasCustomPrompt="1"/>
          </p:nvPr>
        </p:nvSpPr>
        <p:spPr>
          <a:xfrm>
            <a:off x="1475482" y="4121129"/>
            <a:ext cx="4401810" cy="328630"/>
          </a:xfrm>
          <a:prstGeom prst="rect">
            <a:avLst/>
          </a:prstGeom>
        </p:spPr>
        <p:txBody>
          <a:bodyPr/>
          <a:lstStyle>
            <a:lvl1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1pPr>
            <a:lvl2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2pPr>
            <a:lvl3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3pPr>
            <a:lvl4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4pPr>
            <a:lvl5pPr marL="0" indent="0" algn="l" defTabSz="914309" rtl="0" eaLnBrk="1" latinLnBrk="0" hangingPunct="1">
              <a:buNone/>
              <a:defRPr lang="pt-BR" sz="1600" b="1" kern="1200" spc="110" dirty="0">
                <a:solidFill>
                  <a:schemeClr val="bg1"/>
                </a:solidFill>
                <a:latin typeface="Arial Narrow" panose="020B0606020202030204" pitchFamily="34" charset="0"/>
                <a:ea typeface="Lato" panose="020F0502020204030203" pitchFamily="34" charset="0"/>
                <a:cs typeface="Arial" panose="020B0604020202020204" pitchFamily="34" charset="0"/>
              </a:defRPr>
            </a:lvl5pPr>
          </a:lstStyle>
          <a:p>
            <a:r>
              <a:rPr lang="pt-BR" sz="1600" b="1" spc="110" dirty="0">
                <a:solidFill>
                  <a:schemeClr val="bg1"/>
                </a:solidFill>
                <a:latin typeface="Arial Narrow" panose="020B0606020202030204" pitchFamily="34" charset="0"/>
                <a:ea typeface="Lato" panose="020F0502020204030203" pitchFamily="34" charset="0"/>
                <a:cs typeface="Arial" panose="020B0604020202020204" pitchFamily="34" charset="0"/>
              </a:rPr>
              <a:t>CAPÍTULO &lt;Nº&gt;. NOME DA AULA</a:t>
            </a:r>
            <a:endParaRPr lang="id-ID" sz="1600" b="1" spc="110" dirty="0">
              <a:solidFill>
                <a:schemeClr val="bg1"/>
              </a:solidFill>
              <a:latin typeface="Arial Narrow" panose="020B0606020202030204" pitchFamily="34" charset="0"/>
              <a:ea typeface="Lato" panose="020F0502020204030203" pitchFamily="34" charset="0"/>
              <a:cs typeface="Arial" panose="020B0604020202020204" pitchFamily="34" charset="0"/>
            </a:endParaRPr>
          </a:p>
        </p:txBody>
      </p:sp>
      <p:sp>
        <p:nvSpPr>
          <p:cNvPr id="17" name="Espaço Reservado para Texto 16"/>
          <p:cNvSpPr>
            <a:spLocks noGrp="1"/>
          </p:cNvSpPr>
          <p:nvPr>
            <p:ph type="body" sz="quarter" idx="12" hasCustomPrompt="1"/>
          </p:nvPr>
        </p:nvSpPr>
        <p:spPr>
          <a:xfrm>
            <a:off x="1475482" y="4550568"/>
            <a:ext cx="3261865" cy="331781"/>
          </a:xfrm>
          <a:prstGeom prst="rect">
            <a:avLst/>
          </a:prstGeom>
        </p:spPr>
        <p:txBody>
          <a:bodyPr/>
          <a:lstStyle>
            <a:lvl1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1pPr>
            <a:lvl2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2pPr>
            <a:lvl3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3pPr>
            <a:lvl4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4pPr>
            <a:lvl5pPr marL="0" indent="0" algn="l" defTabSz="914309" rtl="0" eaLnBrk="1" latinLnBrk="0" hangingPunct="1">
              <a:buNone/>
              <a:defRPr lang="pt-BR" sz="1600" b="1" kern="1200" spc="110" dirty="0">
                <a:solidFill>
                  <a:schemeClr val="bg1"/>
                </a:solidFill>
                <a:latin typeface="Arial Narrow" panose="020B0606020202030204" pitchFamily="34" charset="0"/>
                <a:ea typeface="Lato" panose="020F0502020204030203" pitchFamily="34" charset="0"/>
                <a:cs typeface="Arial" panose="020B0604020202020204" pitchFamily="34" charset="0"/>
              </a:defRPr>
            </a:lvl5pPr>
          </a:lstStyle>
          <a:p>
            <a:r>
              <a:rPr lang="pt-BR" sz="1600" b="1" spc="110" dirty="0">
                <a:solidFill>
                  <a:schemeClr val="bg1"/>
                </a:solidFill>
                <a:latin typeface="Arial Narrow" panose="020B0606020202030204" pitchFamily="34" charset="0"/>
                <a:ea typeface="Lato" panose="020F0502020204030203" pitchFamily="34" charset="0"/>
                <a:cs typeface="Arial" panose="020B0604020202020204" pitchFamily="34" charset="0"/>
              </a:rPr>
              <a:t>PROF. &lt;NOME DO PROFESSOR&gt;</a:t>
            </a:r>
            <a:endParaRPr lang="id-ID" sz="1600" b="1" spc="110" dirty="0">
              <a:solidFill>
                <a:schemeClr val="bg1"/>
              </a:solidFill>
              <a:latin typeface="Arial Narrow" panose="020B060602020203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2580836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Layout Personalizado">
    <p:spTree>
      <p:nvGrpSpPr>
        <p:cNvPr id="1" name=""/>
        <p:cNvGrpSpPr/>
        <p:nvPr/>
      </p:nvGrpSpPr>
      <p:grpSpPr>
        <a:xfrm>
          <a:off x="0" y="0"/>
          <a:ext cx="0" cy="0"/>
          <a:chOff x="0" y="0"/>
          <a:chExt cx="0" cy="0"/>
        </a:xfrm>
      </p:grpSpPr>
      <p:pic>
        <p:nvPicPr>
          <p:cNvPr id="3" name="Gráfico 14">
            <a:extLst>
              <a:ext uri="{FF2B5EF4-FFF2-40B4-BE49-F238E27FC236}">
                <a16:creationId xmlns="" xmlns:a16="http://schemas.microsoft.com/office/drawing/2014/main" id="{6C5691F9-1EFA-42BA-AF0F-A885E17147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10616376">
            <a:off x="-4894913" y="-7100494"/>
            <a:ext cx="15441591" cy="16073649"/>
          </a:xfrm>
          <a:prstGeom prst="rect">
            <a:avLst/>
          </a:prstGeom>
        </p:spPr>
      </p:pic>
      <p:pic>
        <p:nvPicPr>
          <p:cNvPr id="6" name="Gráfico 17">
            <a:extLst>
              <a:ext uri="{FF2B5EF4-FFF2-40B4-BE49-F238E27FC236}">
                <a16:creationId xmlns="" xmlns:a16="http://schemas.microsoft.com/office/drawing/2014/main" id="{FFCEE9D0-ABED-4B53-89B9-D5E13B8A59F8}"/>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9814850" y="1063736"/>
            <a:ext cx="1401291" cy="358370"/>
          </a:xfrm>
          <a:prstGeom prst="rect">
            <a:avLst/>
          </a:prstGeom>
        </p:spPr>
      </p:pic>
      <p:sp>
        <p:nvSpPr>
          <p:cNvPr id="8" name="Espaço Reservado para Texto 14"/>
          <p:cNvSpPr>
            <a:spLocks noGrp="1"/>
          </p:cNvSpPr>
          <p:nvPr>
            <p:ph type="body" sz="quarter" idx="10" hasCustomPrompt="1"/>
          </p:nvPr>
        </p:nvSpPr>
        <p:spPr>
          <a:xfrm>
            <a:off x="1357204" y="823348"/>
            <a:ext cx="4620132" cy="839146"/>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Conclusão</a:t>
            </a:r>
          </a:p>
        </p:txBody>
      </p:sp>
      <p:sp>
        <p:nvSpPr>
          <p:cNvPr id="9" name="Espaço Reservado para Texto 10"/>
          <p:cNvSpPr>
            <a:spLocks noGrp="1"/>
          </p:cNvSpPr>
          <p:nvPr>
            <p:ph type="body" sz="quarter" idx="12" hasCustomPrompt="1"/>
          </p:nvPr>
        </p:nvSpPr>
        <p:spPr>
          <a:xfrm>
            <a:off x="1322509" y="1899188"/>
            <a:ext cx="5924552" cy="3763058"/>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10" name="Gráfico 1">
            <a:extLst>
              <a:ext uri="{FF2B5EF4-FFF2-40B4-BE49-F238E27FC236}">
                <a16:creationId xmlns="" xmlns:a16="http://schemas.microsoft.com/office/drawing/2014/main" id="{CA2BCAC6-0448-471B-8CC4-88BE1DA1D4F3}"/>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2185971">
            <a:off x="7465677" y="4346686"/>
            <a:ext cx="6665480" cy="5620780"/>
          </a:xfrm>
          <a:prstGeom prst="rect">
            <a:avLst/>
          </a:prstGeom>
        </p:spPr>
      </p:pic>
    </p:spTree>
    <p:extLst>
      <p:ext uri="{BB962C8B-B14F-4D97-AF65-F5344CB8AC3E}">
        <p14:creationId xmlns:p14="http://schemas.microsoft.com/office/powerpoint/2010/main" val="3658346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Layout Personalizado">
    <p:spTree>
      <p:nvGrpSpPr>
        <p:cNvPr id="1" name=""/>
        <p:cNvGrpSpPr/>
        <p:nvPr/>
      </p:nvGrpSpPr>
      <p:grpSpPr>
        <a:xfrm>
          <a:off x="0" y="0"/>
          <a:ext cx="0" cy="0"/>
          <a:chOff x="0" y="0"/>
          <a:chExt cx="0" cy="0"/>
        </a:xfrm>
      </p:grpSpPr>
      <p:sp>
        <p:nvSpPr>
          <p:cNvPr id="3" name="Espaço Reservado para Imagem 2">
            <a:extLst>
              <a:ext uri="{FF2B5EF4-FFF2-40B4-BE49-F238E27FC236}">
                <a16:creationId xmlns="" xmlns:a16="http://schemas.microsoft.com/office/drawing/2014/main" id="{32647657-F1EA-4DB1-B5B4-613A97E5F282}"/>
              </a:ext>
            </a:extLst>
          </p:cNvPr>
          <p:cNvSpPr>
            <a:spLocks noGrp="1"/>
          </p:cNvSpPr>
          <p:nvPr>
            <p:ph type="pic" sz="quarter" idx="10"/>
          </p:nvPr>
        </p:nvSpPr>
        <p:spPr>
          <a:xfrm>
            <a:off x="6776766" y="2144907"/>
            <a:ext cx="5300934" cy="4906035"/>
          </a:xfrm>
          <a:custGeom>
            <a:avLst/>
            <a:gdLst>
              <a:gd name="connsiteX0" fmla="*/ 0 w 4826000"/>
              <a:gd name="connsiteY0" fmla="*/ 0 h 4687888"/>
              <a:gd name="connsiteX1" fmla="*/ 4826000 w 4826000"/>
              <a:gd name="connsiteY1" fmla="*/ 0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0 h 4687888"/>
              <a:gd name="connsiteX1" fmla="*/ 3726405 w 4826000"/>
              <a:gd name="connsiteY1" fmla="*/ 1400537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0 h 4687888"/>
              <a:gd name="connsiteX1" fmla="*/ 3726405 w 4826000"/>
              <a:gd name="connsiteY1" fmla="*/ 1400537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327074 h 5014962"/>
              <a:gd name="connsiteX1" fmla="*/ 3726405 w 4826000"/>
              <a:gd name="connsiteY1" fmla="*/ 1727611 h 5014962"/>
              <a:gd name="connsiteX2" fmla="*/ 4826000 w 4826000"/>
              <a:gd name="connsiteY2" fmla="*/ 5014962 h 5014962"/>
              <a:gd name="connsiteX3" fmla="*/ 0 w 4826000"/>
              <a:gd name="connsiteY3" fmla="*/ 5014962 h 5014962"/>
              <a:gd name="connsiteX4" fmla="*/ 0 w 4826000"/>
              <a:gd name="connsiteY4" fmla="*/ 327074 h 5014962"/>
              <a:gd name="connsiteX0" fmla="*/ 0 w 5196389"/>
              <a:gd name="connsiteY0" fmla="*/ 533931 h 4376867"/>
              <a:gd name="connsiteX1" fmla="*/ 4096794 w 5196389"/>
              <a:gd name="connsiteY1" fmla="*/ 1089516 h 4376867"/>
              <a:gd name="connsiteX2" fmla="*/ 5196389 w 5196389"/>
              <a:gd name="connsiteY2" fmla="*/ 4376867 h 4376867"/>
              <a:gd name="connsiteX3" fmla="*/ 370389 w 5196389"/>
              <a:gd name="connsiteY3" fmla="*/ 4376867 h 4376867"/>
              <a:gd name="connsiteX4" fmla="*/ 0 w 5196389"/>
              <a:gd name="connsiteY4" fmla="*/ 533931 h 4376867"/>
              <a:gd name="connsiteX0" fmla="*/ 217791 w 5414180"/>
              <a:gd name="connsiteY0" fmla="*/ 533931 h 4376867"/>
              <a:gd name="connsiteX1" fmla="*/ 4314585 w 5414180"/>
              <a:gd name="connsiteY1" fmla="*/ 1089516 h 4376867"/>
              <a:gd name="connsiteX2" fmla="*/ 5414180 w 5414180"/>
              <a:gd name="connsiteY2" fmla="*/ 4376867 h 4376867"/>
              <a:gd name="connsiteX3" fmla="*/ 588180 w 5414180"/>
              <a:gd name="connsiteY3" fmla="*/ 4376867 h 4376867"/>
              <a:gd name="connsiteX4" fmla="*/ 217791 w 5414180"/>
              <a:gd name="connsiteY4" fmla="*/ 533931 h 4376867"/>
              <a:gd name="connsiteX0" fmla="*/ 486282 w 5682671"/>
              <a:gd name="connsiteY0" fmla="*/ 533931 h 4376867"/>
              <a:gd name="connsiteX1" fmla="*/ 4583076 w 5682671"/>
              <a:gd name="connsiteY1" fmla="*/ 1089516 h 4376867"/>
              <a:gd name="connsiteX2" fmla="*/ 5682671 w 5682671"/>
              <a:gd name="connsiteY2" fmla="*/ 4376867 h 4376867"/>
              <a:gd name="connsiteX3" fmla="*/ 856671 w 5682671"/>
              <a:gd name="connsiteY3" fmla="*/ 4376867 h 4376867"/>
              <a:gd name="connsiteX4" fmla="*/ 486282 w 5682671"/>
              <a:gd name="connsiteY4" fmla="*/ 533931 h 4376867"/>
              <a:gd name="connsiteX0" fmla="*/ 243146 w 6272913"/>
              <a:gd name="connsiteY0" fmla="*/ 390323 h 4742545"/>
              <a:gd name="connsiteX1" fmla="*/ 5173318 w 6272913"/>
              <a:gd name="connsiteY1" fmla="*/ 1455194 h 4742545"/>
              <a:gd name="connsiteX2" fmla="*/ 6272913 w 6272913"/>
              <a:gd name="connsiteY2" fmla="*/ 4742545 h 4742545"/>
              <a:gd name="connsiteX3" fmla="*/ 1446913 w 6272913"/>
              <a:gd name="connsiteY3" fmla="*/ 4742545 h 4742545"/>
              <a:gd name="connsiteX4" fmla="*/ 243146 w 6272913"/>
              <a:gd name="connsiteY4" fmla="*/ 390323 h 4742545"/>
              <a:gd name="connsiteX0" fmla="*/ 892905 w 6922672"/>
              <a:gd name="connsiteY0" fmla="*/ 390323 h 6247254"/>
              <a:gd name="connsiteX1" fmla="*/ 5823077 w 6922672"/>
              <a:gd name="connsiteY1" fmla="*/ 1455194 h 6247254"/>
              <a:gd name="connsiteX2" fmla="*/ 6922672 w 6922672"/>
              <a:gd name="connsiteY2" fmla="*/ 4742545 h 6247254"/>
              <a:gd name="connsiteX3" fmla="*/ 568814 w 6922672"/>
              <a:gd name="connsiteY3" fmla="*/ 6247254 h 6247254"/>
              <a:gd name="connsiteX4" fmla="*/ 892905 w 6922672"/>
              <a:gd name="connsiteY4" fmla="*/ 390323 h 6247254"/>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443933 h 6486059"/>
              <a:gd name="connsiteX1" fmla="*/ 6031421 w 6968971"/>
              <a:gd name="connsiteY1" fmla="*/ 1288885 h 6486059"/>
              <a:gd name="connsiteX2" fmla="*/ 6968971 w 6968971"/>
              <a:gd name="connsiteY2" fmla="*/ 6486059 h 6486059"/>
              <a:gd name="connsiteX3" fmla="*/ 568814 w 6968971"/>
              <a:gd name="connsiteY3" fmla="*/ 6300864 h 6486059"/>
              <a:gd name="connsiteX4" fmla="*/ 892905 w 6968971"/>
              <a:gd name="connsiteY4" fmla="*/ 443933 h 6486059"/>
              <a:gd name="connsiteX0" fmla="*/ 892905 w 6968971"/>
              <a:gd name="connsiteY0" fmla="*/ 321148 h 6363274"/>
              <a:gd name="connsiteX1" fmla="*/ 6031421 w 6968971"/>
              <a:gd name="connsiteY1" fmla="*/ 1166100 h 6363274"/>
              <a:gd name="connsiteX2" fmla="*/ 6968971 w 6968971"/>
              <a:gd name="connsiteY2" fmla="*/ 6363274 h 6363274"/>
              <a:gd name="connsiteX3" fmla="*/ 568814 w 6968971"/>
              <a:gd name="connsiteY3" fmla="*/ 6178079 h 6363274"/>
              <a:gd name="connsiteX4" fmla="*/ 892905 w 6968971"/>
              <a:gd name="connsiteY4" fmla="*/ 321148 h 6363274"/>
              <a:gd name="connsiteX0" fmla="*/ 892905 w 6968971"/>
              <a:gd name="connsiteY0" fmla="*/ 321148 h 6363274"/>
              <a:gd name="connsiteX1" fmla="*/ 6031421 w 6968971"/>
              <a:gd name="connsiteY1" fmla="*/ 1166100 h 6363274"/>
              <a:gd name="connsiteX2" fmla="*/ 6968971 w 6968971"/>
              <a:gd name="connsiteY2" fmla="*/ 6363274 h 6363274"/>
              <a:gd name="connsiteX3" fmla="*/ 568814 w 6968971"/>
              <a:gd name="connsiteY3" fmla="*/ 6178079 h 6363274"/>
              <a:gd name="connsiteX4" fmla="*/ 892905 w 6968971"/>
              <a:gd name="connsiteY4" fmla="*/ 321148 h 6363274"/>
              <a:gd name="connsiteX0" fmla="*/ 892905 w 6968971"/>
              <a:gd name="connsiteY0" fmla="*/ 298334 h 6340460"/>
              <a:gd name="connsiteX1" fmla="*/ 5788353 w 6968971"/>
              <a:gd name="connsiteY1" fmla="*/ 1293757 h 6340460"/>
              <a:gd name="connsiteX2" fmla="*/ 6968971 w 6968971"/>
              <a:gd name="connsiteY2" fmla="*/ 6340460 h 6340460"/>
              <a:gd name="connsiteX3" fmla="*/ 568814 w 6968971"/>
              <a:gd name="connsiteY3" fmla="*/ 6155265 h 6340460"/>
              <a:gd name="connsiteX4" fmla="*/ 892905 w 6968971"/>
              <a:gd name="connsiteY4" fmla="*/ 298334 h 6340460"/>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433048 h 6475174"/>
              <a:gd name="connsiteX1" fmla="*/ 5973548 w 6968971"/>
              <a:gd name="connsiteY1" fmla="*/ 1150678 h 6475174"/>
              <a:gd name="connsiteX2" fmla="*/ 6968971 w 6968971"/>
              <a:gd name="connsiteY2" fmla="*/ 6475174 h 6475174"/>
              <a:gd name="connsiteX3" fmla="*/ 568814 w 6968971"/>
              <a:gd name="connsiteY3" fmla="*/ 6289979 h 6475174"/>
              <a:gd name="connsiteX4" fmla="*/ 892905 w 6968971"/>
              <a:gd name="connsiteY4" fmla="*/ 433048 h 6475174"/>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52702 h 6394828"/>
              <a:gd name="connsiteX1" fmla="*/ 5580009 w 6968971"/>
              <a:gd name="connsiteY1" fmla="*/ 1255527 h 6394828"/>
              <a:gd name="connsiteX2" fmla="*/ 6968971 w 6968971"/>
              <a:gd name="connsiteY2" fmla="*/ 6394828 h 6394828"/>
              <a:gd name="connsiteX3" fmla="*/ 568814 w 6968971"/>
              <a:gd name="connsiteY3" fmla="*/ 6209633 h 6394828"/>
              <a:gd name="connsiteX4" fmla="*/ 892905 w 6968971"/>
              <a:gd name="connsiteY4" fmla="*/ 352702 h 6394828"/>
              <a:gd name="connsiteX0" fmla="*/ 892905 w 6968971"/>
              <a:gd name="connsiteY0" fmla="*/ 406595 h 6448721"/>
              <a:gd name="connsiteX1" fmla="*/ 5580009 w 6968971"/>
              <a:gd name="connsiteY1" fmla="*/ 1309420 h 6448721"/>
              <a:gd name="connsiteX2" fmla="*/ 6968971 w 6968971"/>
              <a:gd name="connsiteY2" fmla="*/ 6448721 h 6448721"/>
              <a:gd name="connsiteX3" fmla="*/ 568814 w 6968971"/>
              <a:gd name="connsiteY3" fmla="*/ 6263526 h 6448721"/>
              <a:gd name="connsiteX4" fmla="*/ 892905 w 6968971"/>
              <a:gd name="connsiteY4" fmla="*/ 406595 h 6448721"/>
              <a:gd name="connsiteX0" fmla="*/ 892905 w 6968971"/>
              <a:gd name="connsiteY0" fmla="*/ 409352 h 6451478"/>
              <a:gd name="connsiteX1" fmla="*/ 5186470 w 6968971"/>
              <a:gd name="connsiteY1" fmla="*/ 1300603 h 6451478"/>
              <a:gd name="connsiteX2" fmla="*/ 6968971 w 6968971"/>
              <a:gd name="connsiteY2" fmla="*/ 6451478 h 6451478"/>
              <a:gd name="connsiteX3" fmla="*/ 568814 w 6968971"/>
              <a:gd name="connsiteY3" fmla="*/ 6266283 h 6451478"/>
              <a:gd name="connsiteX4" fmla="*/ 892905 w 6968971"/>
              <a:gd name="connsiteY4" fmla="*/ 409352 h 6451478"/>
              <a:gd name="connsiteX0" fmla="*/ 892905 w 6968971"/>
              <a:gd name="connsiteY0" fmla="*/ 409352 h 6451478"/>
              <a:gd name="connsiteX1" fmla="*/ 5186470 w 6968971"/>
              <a:gd name="connsiteY1" fmla="*/ 1300603 h 6451478"/>
              <a:gd name="connsiteX2" fmla="*/ 6968971 w 6968971"/>
              <a:gd name="connsiteY2" fmla="*/ 6451478 h 6451478"/>
              <a:gd name="connsiteX3" fmla="*/ 568814 w 6968971"/>
              <a:gd name="connsiteY3" fmla="*/ 6266283 h 6451478"/>
              <a:gd name="connsiteX4" fmla="*/ 892905 w 6968971"/>
              <a:gd name="connsiteY4" fmla="*/ 409352 h 6451478"/>
              <a:gd name="connsiteX0" fmla="*/ 892905 w 6968971"/>
              <a:gd name="connsiteY0" fmla="*/ 441828 h 6483954"/>
              <a:gd name="connsiteX1" fmla="*/ 5279068 w 6968971"/>
              <a:gd name="connsiteY1" fmla="*/ 1205757 h 6483954"/>
              <a:gd name="connsiteX2" fmla="*/ 6968971 w 6968971"/>
              <a:gd name="connsiteY2" fmla="*/ 6483954 h 6483954"/>
              <a:gd name="connsiteX3" fmla="*/ 568814 w 6968971"/>
              <a:gd name="connsiteY3" fmla="*/ 6298759 h 6483954"/>
              <a:gd name="connsiteX4" fmla="*/ 892905 w 6968971"/>
              <a:gd name="connsiteY4" fmla="*/ 441828 h 6483954"/>
              <a:gd name="connsiteX0" fmla="*/ 892905 w 6968971"/>
              <a:gd name="connsiteY0" fmla="*/ 428694 h 6470820"/>
              <a:gd name="connsiteX1" fmla="*/ 5279068 w 6968971"/>
              <a:gd name="connsiteY1" fmla="*/ 1192623 h 6470820"/>
              <a:gd name="connsiteX2" fmla="*/ 6968971 w 6968971"/>
              <a:gd name="connsiteY2" fmla="*/ 6470820 h 6470820"/>
              <a:gd name="connsiteX3" fmla="*/ 568814 w 6968971"/>
              <a:gd name="connsiteY3" fmla="*/ 6285625 h 6470820"/>
              <a:gd name="connsiteX4" fmla="*/ 892905 w 6968971"/>
              <a:gd name="connsiteY4" fmla="*/ 428694 h 647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8971" h="6470820">
                <a:moveTo>
                  <a:pt x="892905" y="428694"/>
                </a:moveTo>
                <a:cubicBezTo>
                  <a:pt x="2331809" y="-470273"/>
                  <a:pt x="4418899" y="170192"/>
                  <a:pt x="5279068" y="1192623"/>
                </a:cubicBezTo>
                <a:cubicBezTo>
                  <a:pt x="5961975" y="2122502"/>
                  <a:pt x="6806924" y="2832464"/>
                  <a:pt x="6968971" y="6470820"/>
                </a:cubicBezTo>
                <a:lnTo>
                  <a:pt x="568814" y="6285625"/>
                </a:lnTo>
                <a:cubicBezTo>
                  <a:pt x="-573221" y="2828605"/>
                  <a:pt x="252439" y="1061491"/>
                  <a:pt x="892905" y="428694"/>
                </a:cubicBezTo>
                <a:close/>
              </a:path>
            </a:pathLst>
          </a:custGeom>
          <a:pattFill prst="pct90">
            <a:fgClr>
              <a:srgbClr val="2EC6C2"/>
            </a:fgClr>
            <a:bgClr>
              <a:schemeClr val="bg1"/>
            </a:bgClr>
          </a:pattFill>
        </p:spPr>
      </p:sp>
      <p:sp>
        <p:nvSpPr>
          <p:cNvPr id="9" name="Espaço Reservado para Texto 14"/>
          <p:cNvSpPr>
            <a:spLocks noGrp="1"/>
          </p:cNvSpPr>
          <p:nvPr>
            <p:ph type="body" sz="quarter" idx="11" hasCustomPrompt="1"/>
          </p:nvPr>
        </p:nvSpPr>
        <p:spPr>
          <a:xfrm>
            <a:off x="1238557" y="957297"/>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1" name="Espaço Reservado para Texto 10"/>
          <p:cNvSpPr>
            <a:spLocks noGrp="1"/>
          </p:cNvSpPr>
          <p:nvPr>
            <p:ph type="body" sz="quarter" idx="12" hasCustomPrompt="1"/>
          </p:nvPr>
        </p:nvSpPr>
        <p:spPr>
          <a:xfrm>
            <a:off x="1238557" y="2144907"/>
            <a:ext cx="5351693"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8" name="Gráfico 1">
            <a:extLst>
              <a:ext uri="{FF2B5EF4-FFF2-40B4-BE49-F238E27FC236}">
                <a16:creationId xmlns="" xmlns:a16="http://schemas.microsoft.com/office/drawing/2014/main" id="{E5828933-DB0C-4C0A-88F7-2B67C1521DA9}"/>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3984482">
            <a:off x="6673296" y="-4161626"/>
            <a:ext cx="6807695" cy="5740705"/>
          </a:xfrm>
          <a:prstGeom prst="rect">
            <a:avLst/>
          </a:prstGeom>
        </p:spPr>
      </p:pic>
      <p:pic>
        <p:nvPicPr>
          <p:cNvPr id="12" name="Gráfico 1">
            <a:extLst>
              <a:ext uri="{FF2B5EF4-FFF2-40B4-BE49-F238E27FC236}">
                <a16:creationId xmlns="" xmlns:a16="http://schemas.microsoft.com/office/drawing/2014/main" id="{9D305355-3F8F-4CFF-8BD7-7FF853C51E7E}"/>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6872804">
            <a:off x="-5102491" y="-34632"/>
            <a:ext cx="6807695" cy="5740705"/>
          </a:xfrm>
          <a:prstGeom prst="rect">
            <a:avLst/>
          </a:prstGeom>
        </p:spPr>
      </p:pic>
      <p:pic>
        <p:nvPicPr>
          <p:cNvPr id="13" name="Gráfico 14">
            <a:extLst>
              <a:ext uri="{FF2B5EF4-FFF2-40B4-BE49-F238E27FC236}">
                <a16:creationId xmlns="" xmlns:a16="http://schemas.microsoft.com/office/drawing/2014/main" id="{4EE288B3-134F-4A34-AE36-B57D007E47C8}"/>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9522907" y="1063736"/>
            <a:ext cx="1401291" cy="358370"/>
          </a:xfrm>
          <a:prstGeom prst="rect">
            <a:avLst/>
          </a:prstGeom>
        </p:spPr>
      </p:pic>
    </p:spTree>
    <p:extLst>
      <p:ext uri="{BB962C8B-B14F-4D97-AF65-F5344CB8AC3E}">
        <p14:creationId xmlns:p14="http://schemas.microsoft.com/office/powerpoint/2010/main" val="3711712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m branco">
    <p:spTree>
      <p:nvGrpSpPr>
        <p:cNvPr id="1" name=""/>
        <p:cNvGrpSpPr/>
        <p:nvPr/>
      </p:nvGrpSpPr>
      <p:grpSpPr>
        <a:xfrm>
          <a:off x="0" y="0"/>
          <a:ext cx="0" cy="0"/>
          <a:chOff x="0" y="0"/>
          <a:chExt cx="0" cy="0"/>
        </a:xfrm>
      </p:grpSpPr>
      <p:sp>
        <p:nvSpPr>
          <p:cNvPr id="6" name="Retângulo 5">
            <a:extLst>
              <a:ext uri="{FF2B5EF4-FFF2-40B4-BE49-F238E27FC236}">
                <a16:creationId xmlns="" xmlns:a16="http://schemas.microsoft.com/office/drawing/2014/main" id="{EE852528-6CD6-FC4E-A108-ADC5B827DCA7}"/>
              </a:ext>
            </a:extLst>
          </p:cNvPr>
          <p:cNvSpPr/>
          <p:nvPr/>
        </p:nvSpPr>
        <p:spPr bwMode="auto">
          <a:xfrm>
            <a:off x="1589" y="5498471"/>
            <a:ext cx="12188825" cy="939800"/>
          </a:xfrm>
          <a:prstGeom prst="rect">
            <a:avLst/>
          </a:prstGeom>
          <a:gradFill flip="none" rotWithShape="1">
            <a:gsLst>
              <a:gs pos="0">
                <a:srgbClr val="ECECEC"/>
              </a:gs>
              <a:gs pos="100000">
                <a:srgbClr val="FFFFFF">
                  <a:alpha val="0"/>
                </a:srgb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rtl="0"/>
            <a:endParaRPr lang="pt-BR" sz="2400" dirty="0"/>
          </a:p>
        </p:txBody>
      </p:sp>
      <p:grpSp>
        <p:nvGrpSpPr>
          <p:cNvPr id="56" name="Grupo 55" title="Megafone">
            <a:extLst>
              <a:ext uri="{FF2B5EF4-FFF2-40B4-BE49-F238E27FC236}">
                <a16:creationId xmlns="" xmlns:a16="http://schemas.microsoft.com/office/drawing/2014/main" id="{A57AF911-B45C-0645-9306-FB4C59B7BE32}"/>
              </a:ext>
            </a:extLst>
          </p:cNvPr>
          <p:cNvGrpSpPr/>
          <p:nvPr userDrawn="1"/>
        </p:nvGrpSpPr>
        <p:grpSpPr>
          <a:xfrm>
            <a:off x="2667001" y="628649"/>
            <a:ext cx="5943817" cy="5486403"/>
            <a:chOff x="2667000" y="628650"/>
            <a:chExt cx="5943817" cy="5486402"/>
          </a:xfrm>
        </p:grpSpPr>
        <p:grpSp>
          <p:nvGrpSpPr>
            <p:cNvPr id="9" name="Grupo 82">
              <a:extLst>
                <a:ext uri="{FF2B5EF4-FFF2-40B4-BE49-F238E27FC236}">
                  <a16:creationId xmlns="" xmlns:a16="http://schemas.microsoft.com/office/drawing/2014/main" id="{892B1603-81CE-E845-A7E9-D79D57AE8DDA}"/>
                </a:ext>
              </a:extLst>
            </p:cNvPr>
            <p:cNvGrpSpPr/>
            <p:nvPr userDrawn="1"/>
          </p:nvGrpSpPr>
          <p:grpSpPr>
            <a:xfrm>
              <a:off x="2667000" y="628650"/>
              <a:ext cx="5943817" cy="5486402"/>
              <a:chOff x="2665412" y="685800"/>
              <a:chExt cx="5943817" cy="5486402"/>
            </a:xfrm>
          </p:grpSpPr>
          <p:grpSp>
            <p:nvGrpSpPr>
              <p:cNvPr id="10" name="Grupo 32">
                <a:extLst>
                  <a:ext uri="{FF2B5EF4-FFF2-40B4-BE49-F238E27FC236}">
                    <a16:creationId xmlns="" xmlns:a16="http://schemas.microsoft.com/office/drawing/2014/main" id="{3A405A5B-18FC-0C4B-B080-911E11A4416C}"/>
                  </a:ext>
                </a:extLst>
              </p:cNvPr>
              <p:cNvGrpSpPr/>
              <p:nvPr/>
            </p:nvGrpSpPr>
            <p:grpSpPr>
              <a:xfrm>
                <a:off x="2784792" y="4006851"/>
                <a:ext cx="1630681" cy="2165351"/>
                <a:chOff x="2498725" y="4151313"/>
                <a:chExt cx="2038350" cy="2706688"/>
              </a:xfrm>
            </p:grpSpPr>
            <p:grpSp>
              <p:nvGrpSpPr>
                <p:cNvPr id="25" name="Grupo 31">
                  <a:extLst>
                    <a:ext uri="{FF2B5EF4-FFF2-40B4-BE49-F238E27FC236}">
                      <a16:creationId xmlns="" xmlns:a16="http://schemas.microsoft.com/office/drawing/2014/main" id="{E2F972BC-3529-6E4F-AE6F-BB94B204C582}"/>
                    </a:ext>
                  </a:extLst>
                </p:cNvPr>
                <p:cNvGrpSpPr/>
                <p:nvPr/>
              </p:nvGrpSpPr>
              <p:grpSpPr>
                <a:xfrm>
                  <a:off x="3544888" y="4208463"/>
                  <a:ext cx="862012" cy="911225"/>
                  <a:chOff x="3544888" y="4208463"/>
                  <a:chExt cx="862012" cy="911225"/>
                </a:xfrm>
              </p:grpSpPr>
              <p:sp>
                <p:nvSpPr>
                  <p:cNvPr id="36" name="Forma Livre 5">
                    <a:extLst>
                      <a:ext uri="{FF2B5EF4-FFF2-40B4-BE49-F238E27FC236}">
                        <a16:creationId xmlns="" xmlns:a16="http://schemas.microsoft.com/office/drawing/2014/main" id="{2E567D13-6708-974A-B16F-6D9BC18EA1C2}"/>
                      </a:ext>
                    </a:extLst>
                  </p:cNvPr>
                  <p:cNvSpPr>
                    <a:spLocks/>
                  </p:cNvSpPr>
                  <p:nvPr/>
                </p:nvSpPr>
                <p:spPr bwMode="auto">
                  <a:xfrm>
                    <a:off x="3622675" y="4208463"/>
                    <a:ext cx="784225" cy="911225"/>
                  </a:xfrm>
                  <a:custGeom>
                    <a:avLst/>
                    <a:gdLst/>
                    <a:ahLst/>
                    <a:cxnLst>
                      <a:cxn ang="0">
                        <a:pos x="989" y="0"/>
                      </a:cxn>
                      <a:cxn ang="0">
                        <a:pos x="300" y="1148"/>
                      </a:cxn>
                      <a:cxn ang="0">
                        <a:pos x="0" y="671"/>
                      </a:cxn>
                      <a:cxn ang="0">
                        <a:pos x="494" y="57"/>
                      </a:cxn>
                      <a:cxn ang="0">
                        <a:pos x="989" y="0"/>
                      </a:cxn>
                    </a:cxnLst>
                    <a:rect l="0" t="0" r="r" b="b"/>
                    <a:pathLst>
                      <a:path w="989" h="1148">
                        <a:moveTo>
                          <a:pt x="989" y="0"/>
                        </a:moveTo>
                        <a:lnTo>
                          <a:pt x="300" y="1148"/>
                        </a:lnTo>
                        <a:lnTo>
                          <a:pt x="0" y="671"/>
                        </a:lnTo>
                        <a:lnTo>
                          <a:pt x="494" y="57"/>
                        </a:lnTo>
                        <a:lnTo>
                          <a:pt x="989" y="0"/>
                        </a:lnTo>
                        <a:close/>
                      </a:path>
                    </a:pathLst>
                  </a:custGeom>
                  <a:gradFill flip="none" rotWithShape="1">
                    <a:gsLst>
                      <a:gs pos="0">
                        <a:schemeClr val="accent6">
                          <a:lumMod val="50000"/>
                        </a:schemeClr>
                      </a:gs>
                      <a:gs pos="100000">
                        <a:schemeClr val="accent6">
                          <a:lumMod val="50000"/>
                        </a:schemeClr>
                      </a:gs>
                    </a:gsLst>
                    <a:lin ang="0" scaled="1"/>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37" name="Forma Livre 6">
                    <a:extLst>
                      <a:ext uri="{FF2B5EF4-FFF2-40B4-BE49-F238E27FC236}">
                        <a16:creationId xmlns="" xmlns:a16="http://schemas.microsoft.com/office/drawing/2014/main" id="{3294C28A-43F1-EA45-AF7A-6C3E5203B7E6}"/>
                      </a:ext>
                    </a:extLst>
                  </p:cNvPr>
                  <p:cNvSpPr>
                    <a:spLocks/>
                  </p:cNvSpPr>
                  <p:nvPr/>
                </p:nvSpPr>
                <p:spPr bwMode="auto">
                  <a:xfrm>
                    <a:off x="3544888" y="4208463"/>
                    <a:ext cx="785813" cy="911225"/>
                  </a:xfrm>
                  <a:custGeom>
                    <a:avLst/>
                    <a:gdLst/>
                    <a:ahLst/>
                    <a:cxnLst>
                      <a:cxn ang="0">
                        <a:pos x="991" y="0"/>
                      </a:cxn>
                      <a:cxn ang="0">
                        <a:pos x="302" y="1148"/>
                      </a:cxn>
                      <a:cxn ang="0">
                        <a:pos x="0" y="671"/>
                      </a:cxn>
                      <a:cxn ang="0">
                        <a:pos x="495" y="57"/>
                      </a:cxn>
                      <a:cxn ang="0">
                        <a:pos x="991" y="0"/>
                      </a:cxn>
                    </a:cxnLst>
                    <a:rect l="0" t="0" r="r" b="b"/>
                    <a:pathLst>
                      <a:path w="991" h="1148">
                        <a:moveTo>
                          <a:pt x="991" y="0"/>
                        </a:moveTo>
                        <a:lnTo>
                          <a:pt x="302" y="1148"/>
                        </a:lnTo>
                        <a:lnTo>
                          <a:pt x="0" y="671"/>
                        </a:lnTo>
                        <a:lnTo>
                          <a:pt x="495" y="57"/>
                        </a:lnTo>
                        <a:lnTo>
                          <a:pt x="991" y="0"/>
                        </a:lnTo>
                        <a:close/>
                      </a:path>
                    </a:pathLst>
                  </a:custGeom>
                  <a:gradFill flip="none" rotWithShape="1">
                    <a:gsLst>
                      <a:gs pos="0">
                        <a:schemeClr val="accent6">
                          <a:lumMod val="75000"/>
                        </a:schemeClr>
                      </a:gs>
                      <a:gs pos="100000">
                        <a:schemeClr val="accent6">
                          <a:lumMod val="50000"/>
                        </a:schemeClr>
                      </a:gs>
                    </a:gsLst>
                    <a:lin ang="0" scaled="1"/>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grpSp>
            <p:grpSp>
              <p:nvGrpSpPr>
                <p:cNvPr id="26" name="Grupo 29">
                  <a:extLst>
                    <a:ext uri="{FF2B5EF4-FFF2-40B4-BE49-F238E27FC236}">
                      <a16:creationId xmlns="" xmlns:a16="http://schemas.microsoft.com/office/drawing/2014/main" id="{487B3913-8D62-414F-A9D0-D4FC8959CFC7}"/>
                    </a:ext>
                  </a:extLst>
                </p:cNvPr>
                <p:cNvGrpSpPr/>
                <p:nvPr/>
              </p:nvGrpSpPr>
              <p:grpSpPr>
                <a:xfrm>
                  <a:off x="2498725" y="4151313"/>
                  <a:ext cx="2038350" cy="2706688"/>
                  <a:chOff x="2498725" y="4151313"/>
                  <a:chExt cx="2038350" cy="2706688"/>
                </a:xfrm>
              </p:grpSpPr>
              <p:sp>
                <p:nvSpPr>
                  <p:cNvPr id="27" name="Forma Livre 18">
                    <a:extLst>
                      <a:ext uri="{FF2B5EF4-FFF2-40B4-BE49-F238E27FC236}">
                        <a16:creationId xmlns="" xmlns:a16="http://schemas.microsoft.com/office/drawing/2014/main" id="{A8991999-C795-9849-9D35-6E93C1E678BC}"/>
                      </a:ext>
                    </a:extLst>
                  </p:cNvPr>
                  <p:cNvSpPr>
                    <a:spLocks/>
                  </p:cNvSpPr>
                  <p:nvPr/>
                </p:nvSpPr>
                <p:spPr bwMode="auto">
                  <a:xfrm>
                    <a:off x="2498725" y="4151313"/>
                    <a:ext cx="2038350" cy="2706688"/>
                  </a:xfrm>
                  <a:custGeom>
                    <a:avLst/>
                    <a:gdLst/>
                    <a:ahLst/>
                    <a:cxnLst>
                      <a:cxn ang="0">
                        <a:pos x="883" y="50"/>
                      </a:cxn>
                      <a:cxn ang="0">
                        <a:pos x="757" y="183"/>
                      </a:cxn>
                      <a:cxn ang="0">
                        <a:pos x="656" y="323"/>
                      </a:cxn>
                      <a:cxn ang="0">
                        <a:pos x="598" y="428"/>
                      </a:cxn>
                      <a:cxn ang="0">
                        <a:pos x="559" y="540"/>
                      </a:cxn>
                      <a:cxn ang="0">
                        <a:pos x="545" y="625"/>
                      </a:cxn>
                      <a:cxn ang="0">
                        <a:pos x="541" y="734"/>
                      </a:cxn>
                      <a:cxn ang="0">
                        <a:pos x="560" y="902"/>
                      </a:cxn>
                      <a:cxn ang="0">
                        <a:pos x="598" y="1046"/>
                      </a:cxn>
                      <a:cxn ang="0">
                        <a:pos x="636" y="1138"/>
                      </a:cxn>
                      <a:cxn ang="0">
                        <a:pos x="593" y="1377"/>
                      </a:cxn>
                      <a:cxn ang="0">
                        <a:pos x="474" y="1933"/>
                      </a:cxn>
                      <a:cxn ang="0">
                        <a:pos x="391" y="2252"/>
                      </a:cxn>
                      <a:cxn ang="0">
                        <a:pos x="296" y="2559"/>
                      </a:cxn>
                      <a:cxn ang="0">
                        <a:pos x="191" y="2821"/>
                      </a:cxn>
                      <a:cxn ang="0">
                        <a:pos x="121" y="2949"/>
                      </a:cxn>
                      <a:cxn ang="0">
                        <a:pos x="78" y="3009"/>
                      </a:cxn>
                      <a:cxn ang="0">
                        <a:pos x="28" y="3087"/>
                      </a:cxn>
                      <a:cxn ang="0">
                        <a:pos x="4" y="3154"/>
                      </a:cxn>
                      <a:cxn ang="0">
                        <a:pos x="4" y="3229"/>
                      </a:cxn>
                      <a:cxn ang="0">
                        <a:pos x="23" y="3275"/>
                      </a:cxn>
                      <a:cxn ang="0">
                        <a:pos x="52" y="3310"/>
                      </a:cxn>
                      <a:cxn ang="0">
                        <a:pos x="98" y="3341"/>
                      </a:cxn>
                      <a:cxn ang="0">
                        <a:pos x="159" y="3368"/>
                      </a:cxn>
                      <a:cxn ang="0">
                        <a:pos x="264" y="3394"/>
                      </a:cxn>
                      <a:cxn ang="0">
                        <a:pos x="505" y="3411"/>
                      </a:cxn>
                      <a:cxn ang="0">
                        <a:pos x="911" y="3408"/>
                      </a:cxn>
                      <a:cxn ang="0">
                        <a:pos x="1295" y="3387"/>
                      </a:cxn>
                      <a:cxn ang="0">
                        <a:pos x="1470" y="3362"/>
                      </a:cxn>
                      <a:cxn ang="0">
                        <a:pos x="1608" y="3329"/>
                      </a:cxn>
                      <a:cxn ang="0">
                        <a:pos x="1711" y="3281"/>
                      </a:cxn>
                      <a:cxn ang="0">
                        <a:pos x="1772" y="3219"/>
                      </a:cxn>
                      <a:cxn ang="0">
                        <a:pos x="1788" y="3182"/>
                      </a:cxn>
                      <a:cxn ang="0">
                        <a:pos x="1794" y="3138"/>
                      </a:cxn>
                      <a:cxn ang="0">
                        <a:pos x="1781" y="3003"/>
                      </a:cxn>
                      <a:cxn ang="0">
                        <a:pos x="1692" y="2523"/>
                      </a:cxn>
                      <a:cxn ang="0">
                        <a:pos x="1642" y="2206"/>
                      </a:cxn>
                      <a:cxn ang="0">
                        <a:pos x="1620" y="1956"/>
                      </a:cxn>
                      <a:cxn ang="0">
                        <a:pos x="1626" y="1728"/>
                      </a:cxn>
                      <a:cxn ang="0">
                        <a:pos x="1642" y="1627"/>
                      </a:cxn>
                      <a:cxn ang="0">
                        <a:pos x="1671" y="1537"/>
                      </a:cxn>
                      <a:cxn ang="0">
                        <a:pos x="1708" y="1462"/>
                      </a:cxn>
                      <a:cxn ang="0">
                        <a:pos x="1748" y="1337"/>
                      </a:cxn>
                      <a:cxn ang="0">
                        <a:pos x="1743" y="1245"/>
                      </a:cxn>
                      <a:cxn ang="0">
                        <a:pos x="1708" y="1173"/>
                      </a:cxn>
                      <a:cxn ang="0">
                        <a:pos x="1642" y="1098"/>
                      </a:cxn>
                      <a:cxn ang="0">
                        <a:pos x="1576" y="1029"/>
                      </a:cxn>
                      <a:cxn ang="0">
                        <a:pos x="1540" y="965"/>
                      </a:cxn>
                      <a:cxn ang="0">
                        <a:pos x="1534" y="884"/>
                      </a:cxn>
                      <a:cxn ang="0">
                        <a:pos x="1576" y="720"/>
                      </a:cxn>
                      <a:cxn ang="0">
                        <a:pos x="1628" y="576"/>
                      </a:cxn>
                      <a:cxn ang="0">
                        <a:pos x="1670" y="502"/>
                      </a:cxn>
                      <a:cxn ang="0">
                        <a:pos x="1726" y="433"/>
                      </a:cxn>
                      <a:cxn ang="0">
                        <a:pos x="1798" y="370"/>
                      </a:cxn>
                      <a:cxn ang="0">
                        <a:pos x="1891" y="311"/>
                      </a:cxn>
                      <a:cxn ang="0">
                        <a:pos x="1976" y="269"/>
                      </a:cxn>
                      <a:cxn ang="0">
                        <a:pos x="2211" y="182"/>
                      </a:cxn>
                      <a:cxn ang="0">
                        <a:pos x="2476" y="96"/>
                      </a:cxn>
                      <a:cxn ang="0">
                        <a:pos x="2539" y="62"/>
                      </a:cxn>
                      <a:cxn ang="0">
                        <a:pos x="2565" y="29"/>
                      </a:cxn>
                      <a:cxn ang="0">
                        <a:pos x="2569" y="0"/>
                      </a:cxn>
                    </a:cxnLst>
                    <a:rect l="0" t="0" r="r" b="b"/>
                    <a:pathLst>
                      <a:path w="2569" h="3411">
                        <a:moveTo>
                          <a:pt x="937" y="0"/>
                        </a:moveTo>
                        <a:lnTo>
                          <a:pt x="937" y="0"/>
                        </a:lnTo>
                        <a:lnTo>
                          <a:pt x="922" y="13"/>
                        </a:lnTo>
                        <a:lnTo>
                          <a:pt x="883" y="50"/>
                        </a:lnTo>
                        <a:lnTo>
                          <a:pt x="855" y="77"/>
                        </a:lnTo>
                        <a:lnTo>
                          <a:pt x="825" y="108"/>
                        </a:lnTo>
                        <a:lnTo>
                          <a:pt x="792" y="144"/>
                        </a:lnTo>
                        <a:lnTo>
                          <a:pt x="757" y="183"/>
                        </a:lnTo>
                        <a:lnTo>
                          <a:pt x="722" y="228"/>
                        </a:lnTo>
                        <a:lnTo>
                          <a:pt x="689" y="274"/>
                        </a:lnTo>
                        <a:lnTo>
                          <a:pt x="672" y="298"/>
                        </a:lnTo>
                        <a:lnTo>
                          <a:pt x="656" y="323"/>
                        </a:lnTo>
                        <a:lnTo>
                          <a:pt x="640" y="348"/>
                        </a:lnTo>
                        <a:lnTo>
                          <a:pt x="626" y="375"/>
                        </a:lnTo>
                        <a:lnTo>
                          <a:pt x="612" y="402"/>
                        </a:lnTo>
                        <a:lnTo>
                          <a:pt x="598" y="428"/>
                        </a:lnTo>
                        <a:lnTo>
                          <a:pt x="587" y="455"/>
                        </a:lnTo>
                        <a:lnTo>
                          <a:pt x="576" y="483"/>
                        </a:lnTo>
                        <a:lnTo>
                          <a:pt x="567" y="511"/>
                        </a:lnTo>
                        <a:lnTo>
                          <a:pt x="559" y="540"/>
                        </a:lnTo>
                        <a:lnTo>
                          <a:pt x="553" y="568"/>
                        </a:lnTo>
                        <a:lnTo>
                          <a:pt x="548" y="597"/>
                        </a:lnTo>
                        <a:lnTo>
                          <a:pt x="548" y="597"/>
                        </a:lnTo>
                        <a:lnTo>
                          <a:pt x="545" y="625"/>
                        </a:lnTo>
                        <a:lnTo>
                          <a:pt x="542" y="653"/>
                        </a:lnTo>
                        <a:lnTo>
                          <a:pt x="541" y="680"/>
                        </a:lnTo>
                        <a:lnTo>
                          <a:pt x="541" y="707"/>
                        </a:lnTo>
                        <a:lnTo>
                          <a:pt x="541" y="734"/>
                        </a:lnTo>
                        <a:lnTo>
                          <a:pt x="542" y="759"/>
                        </a:lnTo>
                        <a:lnTo>
                          <a:pt x="546" y="809"/>
                        </a:lnTo>
                        <a:lnTo>
                          <a:pt x="552" y="857"/>
                        </a:lnTo>
                        <a:lnTo>
                          <a:pt x="560" y="902"/>
                        </a:lnTo>
                        <a:lnTo>
                          <a:pt x="568" y="943"/>
                        </a:lnTo>
                        <a:lnTo>
                          <a:pt x="578" y="981"/>
                        </a:lnTo>
                        <a:lnTo>
                          <a:pt x="589" y="1016"/>
                        </a:lnTo>
                        <a:lnTo>
                          <a:pt x="598" y="1046"/>
                        </a:lnTo>
                        <a:lnTo>
                          <a:pt x="609" y="1073"/>
                        </a:lnTo>
                        <a:lnTo>
                          <a:pt x="618" y="1096"/>
                        </a:lnTo>
                        <a:lnTo>
                          <a:pt x="632" y="1126"/>
                        </a:lnTo>
                        <a:lnTo>
                          <a:pt x="636" y="1138"/>
                        </a:lnTo>
                        <a:lnTo>
                          <a:pt x="636" y="1138"/>
                        </a:lnTo>
                        <a:lnTo>
                          <a:pt x="626" y="1203"/>
                        </a:lnTo>
                        <a:lnTo>
                          <a:pt x="612" y="1278"/>
                        </a:lnTo>
                        <a:lnTo>
                          <a:pt x="593" y="1377"/>
                        </a:lnTo>
                        <a:lnTo>
                          <a:pt x="570" y="1497"/>
                        </a:lnTo>
                        <a:lnTo>
                          <a:pt x="542" y="1631"/>
                        </a:lnTo>
                        <a:lnTo>
                          <a:pt x="510" y="1778"/>
                        </a:lnTo>
                        <a:lnTo>
                          <a:pt x="474" y="1933"/>
                        </a:lnTo>
                        <a:lnTo>
                          <a:pt x="454" y="2012"/>
                        </a:lnTo>
                        <a:lnTo>
                          <a:pt x="434" y="2092"/>
                        </a:lnTo>
                        <a:lnTo>
                          <a:pt x="414" y="2172"/>
                        </a:lnTo>
                        <a:lnTo>
                          <a:pt x="391" y="2252"/>
                        </a:lnTo>
                        <a:lnTo>
                          <a:pt x="368" y="2331"/>
                        </a:lnTo>
                        <a:lnTo>
                          <a:pt x="345" y="2409"/>
                        </a:lnTo>
                        <a:lnTo>
                          <a:pt x="321" y="2485"/>
                        </a:lnTo>
                        <a:lnTo>
                          <a:pt x="296" y="2559"/>
                        </a:lnTo>
                        <a:lnTo>
                          <a:pt x="271" y="2630"/>
                        </a:lnTo>
                        <a:lnTo>
                          <a:pt x="245" y="2697"/>
                        </a:lnTo>
                        <a:lnTo>
                          <a:pt x="218" y="2761"/>
                        </a:lnTo>
                        <a:lnTo>
                          <a:pt x="191" y="2821"/>
                        </a:lnTo>
                        <a:lnTo>
                          <a:pt x="164" y="2876"/>
                        </a:lnTo>
                        <a:lnTo>
                          <a:pt x="149" y="2902"/>
                        </a:lnTo>
                        <a:lnTo>
                          <a:pt x="135" y="2927"/>
                        </a:lnTo>
                        <a:lnTo>
                          <a:pt x="121" y="2949"/>
                        </a:lnTo>
                        <a:lnTo>
                          <a:pt x="107" y="2971"/>
                        </a:lnTo>
                        <a:lnTo>
                          <a:pt x="92" y="2991"/>
                        </a:lnTo>
                        <a:lnTo>
                          <a:pt x="78" y="3009"/>
                        </a:lnTo>
                        <a:lnTo>
                          <a:pt x="78" y="3009"/>
                        </a:lnTo>
                        <a:lnTo>
                          <a:pt x="64" y="3027"/>
                        </a:lnTo>
                        <a:lnTo>
                          <a:pt x="50" y="3046"/>
                        </a:lnTo>
                        <a:lnTo>
                          <a:pt x="35" y="3072"/>
                        </a:lnTo>
                        <a:lnTo>
                          <a:pt x="28" y="3087"/>
                        </a:lnTo>
                        <a:lnTo>
                          <a:pt x="20" y="3102"/>
                        </a:lnTo>
                        <a:lnTo>
                          <a:pt x="14" y="3118"/>
                        </a:lnTo>
                        <a:lnTo>
                          <a:pt x="8" y="3136"/>
                        </a:lnTo>
                        <a:lnTo>
                          <a:pt x="4" y="3154"/>
                        </a:lnTo>
                        <a:lnTo>
                          <a:pt x="1" y="3173"/>
                        </a:lnTo>
                        <a:lnTo>
                          <a:pt x="0" y="3192"/>
                        </a:lnTo>
                        <a:lnTo>
                          <a:pt x="0" y="3210"/>
                        </a:lnTo>
                        <a:lnTo>
                          <a:pt x="4" y="3229"/>
                        </a:lnTo>
                        <a:lnTo>
                          <a:pt x="9" y="3247"/>
                        </a:lnTo>
                        <a:lnTo>
                          <a:pt x="13" y="3257"/>
                        </a:lnTo>
                        <a:lnTo>
                          <a:pt x="18" y="3266"/>
                        </a:lnTo>
                        <a:lnTo>
                          <a:pt x="23" y="3275"/>
                        </a:lnTo>
                        <a:lnTo>
                          <a:pt x="29" y="3284"/>
                        </a:lnTo>
                        <a:lnTo>
                          <a:pt x="36" y="3293"/>
                        </a:lnTo>
                        <a:lnTo>
                          <a:pt x="44" y="3302"/>
                        </a:lnTo>
                        <a:lnTo>
                          <a:pt x="52" y="3310"/>
                        </a:lnTo>
                        <a:lnTo>
                          <a:pt x="63" y="3318"/>
                        </a:lnTo>
                        <a:lnTo>
                          <a:pt x="73" y="3326"/>
                        </a:lnTo>
                        <a:lnTo>
                          <a:pt x="85" y="3333"/>
                        </a:lnTo>
                        <a:lnTo>
                          <a:pt x="98" y="3341"/>
                        </a:lnTo>
                        <a:lnTo>
                          <a:pt x="112" y="3348"/>
                        </a:lnTo>
                        <a:lnTo>
                          <a:pt x="126" y="3355"/>
                        </a:lnTo>
                        <a:lnTo>
                          <a:pt x="142" y="3362"/>
                        </a:lnTo>
                        <a:lnTo>
                          <a:pt x="159" y="3368"/>
                        </a:lnTo>
                        <a:lnTo>
                          <a:pt x="178" y="3374"/>
                        </a:lnTo>
                        <a:lnTo>
                          <a:pt x="198" y="3380"/>
                        </a:lnTo>
                        <a:lnTo>
                          <a:pt x="218" y="3384"/>
                        </a:lnTo>
                        <a:lnTo>
                          <a:pt x="264" y="3394"/>
                        </a:lnTo>
                        <a:lnTo>
                          <a:pt x="316" y="3402"/>
                        </a:lnTo>
                        <a:lnTo>
                          <a:pt x="373" y="3406"/>
                        </a:lnTo>
                        <a:lnTo>
                          <a:pt x="436" y="3410"/>
                        </a:lnTo>
                        <a:lnTo>
                          <a:pt x="505" y="3411"/>
                        </a:lnTo>
                        <a:lnTo>
                          <a:pt x="505" y="3411"/>
                        </a:lnTo>
                        <a:lnTo>
                          <a:pt x="648" y="3411"/>
                        </a:lnTo>
                        <a:lnTo>
                          <a:pt x="783" y="3410"/>
                        </a:lnTo>
                        <a:lnTo>
                          <a:pt x="911" y="3408"/>
                        </a:lnTo>
                        <a:lnTo>
                          <a:pt x="1030" y="3403"/>
                        </a:lnTo>
                        <a:lnTo>
                          <a:pt x="1143" y="3398"/>
                        </a:lnTo>
                        <a:lnTo>
                          <a:pt x="1246" y="3391"/>
                        </a:lnTo>
                        <a:lnTo>
                          <a:pt x="1295" y="3387"/>
                        </a:lnTo>
                        <a:lnTo>
                          <a:pt x="1342" y="3381"/>
                        </a:lnTo>
                        <a:lnTo>
                          <a:pt x="1387" y="3376"/>
                        </a:lnTo>
                        <a:lnTo>
                          <a:pt x="1430" y="3369"/>
                        </a:lnTo>
                        <a:lnTo>
                          <a:pt x="1470" y="3362"/>
                        </a:lnTo>
                        <a:lnTo>
                          <a:pt x="1507" y="3355"/>
                        </a:lnTo>
                        <a:lnTo>
                          <a:pt x="1543" y="3347"/>
                        </a:lnTo>
                        <a:lnTo>
                          <a:pt x="1577" y="3338"/>
                        </a:lnTo>
                        <a:lnTo>
                          <a:pt x="1608" y="3329"/>
                        </a:lnTo>
                        <a:lnTo>
                          <a:pt x="1637" y="3318"/>
                        </a:lnTo>
                        <a:lnTo>
                          <a:pt x="1664" y="3307"/>
                        </a:lnTo>
                        <a:lnTo>
                          <a:pt x="1689" y="3294"/>
                        </a:lnTo>
                        <a:lnTo>
                          <a:pt x="1711" y="3281"/>
                        </a:lnTo>
                        <a:lnTo>
                          <a:pt x="1729" y="3267"/>
                        </a:lnTo>
                        <a:lnTo>
                          <a:pt x="1747" y="3252"/>
                        </a:lnTo>
                        <a:lnTo>
                          <a:pt x="1761" y="3236"/>
                        </a:lnTo>
                        <a:lnTo>
                          <a:pt x="1772" y="3219"/>
                        </a:lnTo>
                        <a:lnTo>
                          <a:pt x="1778" y="3210"/>
                        </a:lnTo>
                        <a:lnTo>
                          <a:pt x="1781" y="3201"/>
                        </a:lnTo>
                        <a:lnTo>
                          <a:pt x="1785" y="3192"/>
                        </a:lnTo>
                        <a:lnTo>
                          <a:pt x="1788" y="3182"/>
                        </a:lnTo>
                        <a:lnTo>
                          <a:pt x="1791" y="3172"/>
                        </a:lnTo>
                        <a:lnTo>
                          <a:pt x="1792" y="3161"/>
                        </a:lnTo>
                        <a:lnTo>
                          <a:pt x="1792" y="3161"/>
                        </a:lnTo>
                        <a:lnTo>
                          <a:pt x="1794" y="3138"/>
                        </a:lnTo>
                        <a:lnTo>
                          <a:pt x="1793" y="3110"/>
                        </a:lnTo>
                        <a:lnTo>
                          <a:pt x="1791" y="3079"/>
                        </a:lnTo>
                        <a:lnTo>
                          <a:pt x="1787" y="3043"/>
                        </a:lnTo>
                        <a:lnTo>
                          <a:pt x="1781" y="3003"/>
                        </a:lnTo>
                        <a:lnTo>
                          <a:pt x="1774" y="2961"/>
                        </a:lnTo>
                        <a:lnTo>
                          <a:pt x="1758" y="2864"/>
                        </a:lnTo>
                        <a:lnTo>
                          <a:pt x="1715" y="2644"/>
                        </a:lnTo>
                        <a:lnTo>
                          <a:pt x="1692" y="2523"/>
                        </a:lnTo>
                        <a:lnTo>
                          <a:pt x="1670" y="2397"/>
                        </a:lnTo>
                        <a:lnTo>
                          <a:pt x="1659" y="2334"/>
                        </a:lnTo>
                        <a:lnTo>
                          <a:pt x="1650" y="2270"/>
                        </a:lnTo>
                        <a:lnTo>
                          <a:pt x="1642" y="2206"/>
                        </a:lnTo>
                        <a:lnTo>
                          <a:pt x="1634" y="2142"/>
                        </a:lnTo>
                        <a:lnTo>
                          <a:pt x="1628" y="2079"/>
                        </a:lnTo>
                        <a:lnTo>
                          <a:pt x="1623" y="2017"/>
                        </a:lnTo>
                        <a:lnTo>
                          <a:pt x="1620" y="1956"/>
                        </a:lnTo>
                        <a:lnTo>
                          <a:pt x="1618" y="1896"/>
                        </a:lnTo>
                        <a:lnTo>
                          <a:pt x="1619" y="1838"/>
                        </a:lnTo>
                        <a:lnTo>
                          <a:pt x="1621" y="1782"/>
                        </a:lnTo>
                        <a:lnTo>
                          <a:pt x="1626" y="1728"/>
                        </a:lnTo>
                        <a:lnTo>
                          <a:pt x="1629" y="1701"/>
                        </a:lnTo>
                        <a:lnTo>
                          <a:pt x="1633" y="1675"/>
                        </a:lnTo>
                        <a:lnTo>
                          <a:pt x="1637" y="1651"/>
                        </a:lnTo>
                        <a:lnTo>
                          <a:pt x="1642" y="1627"/>
                        </a:lnTo>
                        <a:lnTo>
                          <a:pt x="1649" y="1603"/>
                        </a:lnTo>
                        <a:lnTo>
                          <a:pt x="1655" y="1580"/>
                        </a:lnTo>
                        <a:lnTo>
                          <a:pt x="1663" y="1558"/>
                        </a:lnTo>
                        <a:lnTo>
                          <a:pt x="1671" y="1537"/>
                        </a:lnTo>
                        <a:lnTo>
                          <a:pt x="1679" y="1517"/>
                        </a:lnTo>
                        <a:lnTo>
                          <a:pt x="1690" y="1498"/>
                        </a:lnTo>
                        <a:lnTo>
                          <a:pt x="1690" y="1498"/>
                        </a:lnTo>
                        <a:lnTo>
                          <a:pt x="1708" y="1462"/>
                        </a:lnTo>
                        <a:lnTo>
                          <a:pt x="1722" y="1427"/>
                        </a:lnTo>
                        <a:lnTo>
                          <a:pt x="1734" y="1396"/>
                        </a:lnTo>
                        <a:lnTo>
                          <a:pt x="1742" y="1365"/>
                        </a:lnTo>
                        <a:lnTo>
                          <a:pt x="1748" y="1337"/>
                        </a:lnTo>
                        <a:lnTo>
                          <a:pt x="1750" y="1312"/>
                        </a:lnTo>
                        <a:lnTo>
                          <a:pt x="1750" y="1288"/>
                        </a:lnTo>
                        <a:lnTo>
                          <a:pt x="1748" y="1266"/>
                        </a:lnTo>
                        <a:lnTo>
                          <a:pt x="1743" y="1245"/>
                        </a:lnTo>
                        <a:lnTo>
                          <a:pt x="1737" y="1225"/>
                        </a:lnTo>
                        <a:lnTo>
                          <a:pt x="1729" y="1206"/>
                        </a:lnTo>
                        <a:lnTo>
                          <a:pt x="1719" y="1189"/>
                        </a:lnTo>
                        <a:lnTo>
                          <a:pt x="1708" y="1173"/>
                        </a:lnTo>
                        <a:lnTo>
                          <a:pt x="1697" y="1156"/>
                        </a:lnTo>
                        <a:lnTo>
                          <a:pt x="1684" y="1141"/>
                        </a:lnTo>
                        <a:lnTo>
                          <a:pt x="1670" y="1127"/>
                        </a:lnTo>
                        <a:lnTo>
                          <a:pt x="1642" y="1098"/>
                        </a:lnTo>
                        <a:lnTo>
                          <a:pt x="1614" y="1072"/>
                        </a:lnTo>
                        <a:lnTo>
                          <a:pt x="1600" y="1058"/>
                        </a:lnTo>
                        <a:lnTo>
                          <a:pt x="1587" y="1044"/>
                        </a:lnTo>
                        <a:lnTo>
                          <a:pt x="1576" y="1029"/>
                        </a:lnTo>
                        <a:lnTo>
                          <a:pt x="1564" y="1015"/>
                        </a:lnTo>
                        <a:lnTo>
                          <a:pt x="1555" y="998"/>
                        </a:lnTo>
                        <a:lnTo>
                          <a:pt x="1547" y="982"/>
                        </a:lnTo>
                        <a:lnTo>
                          <a:pt x="1540" y="965"/>
                        </a:lnTo>
                        <a:lnTo>
                          <a:pt x="1535" y="946"/>
                        </a:lnTo>
                        <a:lnTo>
                          <a:pt x="1533" y="927"/>
                        </a:lnTo>
                        <a:lnTo>
                          <a:pt x="1532" y="906"/>
                        </a:lnTo>
                        <a:lnTo>
                          <a:pt x="1534" y="884"/>
                        </a:lnTo>
                        <a:lnTo>
                          <a:pt x="1539" y="860"/>
                        </a:lnTo>
                        <a:lnTo>
                          <a:pt x="1539" y="860"/>
                        </a:lnTo>
                        <a:lnTo>
                          <a:pt x="1563" y="765"/>
                        </a:lnTo>
                        <a:lnTo>
                          <a:pt x="1576" y="720"/>
                        </a:lnTo>
                        <a:lnTo>
                          <a:pt x="1589" y="677"/>
                        </a:lnTo>
                        <a:lnTo>
                          <a:pt x="1603" y="635"/>
                        </a:lnTo>
                        <a:lnTo>
                          <a:pt x="1619" y="596"/>
                        </a:lnTo>
                        <a:lnTo>
                          <a:pt x="1628" y="576"/>
                        </a:lnTo>
                        <a:lnTo>
                          <a:pt x="1637" y="557"/>
                        </a:lnTo>
                        <a:lnTo>
                          <a:pt x="1648" y="539"/>
                        </a:lnTo>
                        <a:lnTo>
                          <a:pt x="1658" y="520"/>
                        </a:lnTo>
                        <a:lnTo>
                          <a:pt x="1670" y="502"/>
                        </a:lnTo>
                        <a:lnTo>
                          <a:pt x="1683" y="484"/>
                        </a:lnTo>
                        <a:lnTo>
                          <a:pt x="1695" y="467"/>
                        </a:lnTo>
                        <a:lnTo>
                          <a:pt x="1711" y="451"/>
                        </a:lnTo>
                        <a:lnTo>
                          <a:pt x="1726" y="433"/>
                        </a:lnTo>
                        <a:lnTo>
                          <a:pt x="1742" y="417"/>
                        </a:lnTo>
                        <a:lnTo>
                          <a:pt x="1759" y="402"/>
                        </a:lnTo>
                        <a:lnTo>
                          <a:pt x="1778" y="385"/>
                        </a:lnTo>
                        <a:lnTo>
                          <a:pt x="1798" y="370"/>
                        </a:lnTo>
                        <a:lnTo>
                          <a:pt x="1819" y="355"/>
                        </a:lnTo>
                        <a:lnTo>
                          <a:pt x="1842" y="340"/>
                        </a:lnTo>
                        <a:lnTo>
                          <a:pt x="1866" y="325"/>
                        </a:lnTo>
                        <a:lnTo>
                          <a:pt x="1891" y="311"/>
                        </a:lnTo>
                        <a:lnTo>
                          <a:pt x="1918" y="297"/>
                        </a:lnTo>
                        <a:lnTo>
                          <a:pt x="1946" y="283"/>
                        </a:lnTo>
                        <a:lnTo>
                          <a:pt x="1976" y="269"/>
                        </a:lnTo>
                        <a:lnTo>
                          <a:pt x="1976" y="269"/>
                        </a:lnTo>
                        <a:lnTo>
                          <a:pt x="2038" y="244"/>
                        </a:lnTo>
                        <a:lnTo>
                          <a:pt x="2098" y="221"/>
                        </a:lnTo>
                        <a:lnTo>
                          <a:pt x="2156" y="201"/>
                        </a:lnTo>
                        <a:lnTo>
                          <a:pt x="2211" y="182"/>
                        </a:lnTo>
                        <a:lnTo>
                          <a:pt x="2314" y="150"/>
                        </a:lnTo>
                        <a:lnTo>
                          <a:pt x="2403" y="122"/>
                        </a:lnTo>
                        <a:lnTo>
                          <a:pt x="2441" y="109"/>
                        </a:lnTo>
                        <a:lnTo>
                          <a:pt x="2476" y="96"/>
                        </a:lnTo>
                        <a:lnTo>
                          <a:pt x="2505" y="82"/>
                        </a:lnTo>
                        <a:lnTo>
                          <a:pt x="2518" y="76"/>
                        </a:lnTo>
                        <a:lnTo>
                          <a:pt x="2529" y="69"/>
                        </a:lnTo>
                        <a:lnTo>
                          <a:pt x="2539" y="62"/>
                        </a:lnTo>
                        <a:lnTo>
                          <a:pt x="2548" y="53"/>
                        </a:lnTo>
                        <a:lnTo>
                          <a:pt x="2555" y="46"/>
                        </a:lnTo>
                        <a:lnTo>
                          <a:pt x="2561" y="37"/>
                        </a:lnTo>
                        <a:lnTo>
                          <a:pt x="2565" y="29"/>
                        </a:lnTo>
                        <a:lnTo>
                          <a:pt x="2568" y="20"/>
                        </a:lnTo>
                        <a:lnTo>
                          <a:pt x="2569" y="10"/>
                        </a:lnTo>
                        <a:lnTo>
                          <a:pt x="2569" y="0"/>
                        </a:lnTo>
                        <a:lnTo>
                          <a:pt x="2569" y="0"/>
                        </a:lnTo>
                        <a:lnTo>
                          <a:pt x="937" y="0"/>
                        </a:lnTo>
                        <a:lnTo>
                          <a:pt x="937" y="0"/>
                        </a:lnTo>
                        <a:close/>
                      </a:path>
                    </a:pathLst>
                  </a:custGeom>
                  <a:gradFill flip="none" rotWithShape="1">
                    <a:gsLst>
                      <a:gs pos="33000">
                        <a:schemeClr val="tx2">
                          <a:lumMod val="50000"/>
                        </a:schemeClr>
                      </a:gs>
                      <a:gs pos="100000">
                        <a:schemeClr val="tx2">
                          <a:lumMod val="75000"/>
                        </a:schemeClr>
                      </a:gs>
                      <a:gs pos="13000">
                        <a:schemeClr val="tx2">
                          <a:lumMod val="75000"/>
                        </a:schemeClr>
                      </a:gs>
                    </a:gsLst>
                    <a:lin ang="138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grpSp>
                <p:nvGrpSpPr>
                  <p:cNvPr id="28" name="Grupo 23">
                    <a:extLst>
                      <a:ext uri="{FF2B5EF4-FFF2-40B4-BE49-F238E27FC236}">
                        <a16:creationId xmlns="" xmlns:a16="http://schemas.microsoft.com/office/drawing/2014/main" id="{B9774909-1F7B-9E44-A9D3-5AAA71D72D47}"/>
                      </a:ext>
                    </a:extLst>
                  </p:cNvPr>
                  <p:cNvGrpSpPr/>
                  <p:nvPr/>
                </p:nvGrpSpPr>
                <p:grpSpPr>
                  <a:xfrm>
                    <a:off x="2697163" y="5378112"/>
                    <a:ext cx="1003300" cy="1265576"/>
                    <a:chOff x="2697163" y="5378112"/>
                    <a:chExt cx="1003300" cy="1265576"/>
                  </a:xfrm>
                </p:grpSpPr>
                <p:sp>
                  <p:nvSpPr>
                    <p:cNvPr id="29" name="Forma Livre 21">
                      <a:extLst>
                        <a:ext uri="{FF2B5EF4-FFF2-40B4-BE49-F238E27FC236}">
                          <a16:creationId xmlns="" xmlns:a16="http://schemas.microsoft.com/office/drawing/2014/main" id="{E166ED42-C82F-FD41-8EA8-85310B7020B5}"/>
                        </a:ext>
                      </a:extLst>
                    </p:cNvPr>
                    <p:cNvSpPr>
                      <a:spLocks/>
                    </p:cNvSpPr>
                    <p:nvPr/>
                  </p:nvSpPr>
                  <p:spPr bwMode="auto">
                    <a:xfrm>
                      <a:off x="2697163" y="6461126"/>
                      <a:ext cx="1003300" cy="182562"/>
                    </a:xfrm>
                    <a:custGeom>
                      <a:avLst/>
                      <a:gdLst/>
                      <a:ahLst/>
                      <a:cxnLst>
                        <a:cxn ang="0">
                          <a:pos x="1263" y="84"/>
                        </a:cxn>
                        <a:cxn ang="0">
                          <a:pos x="1262" y="104"/>
                        </a:cxn>
                        <a:cxn ang="0">
                          <a:pos x="1256" y="124"/>
                        </a:cxn>
                        <a:cxn ang="0">
                          <a:pos x="1248" y="141"/>
                        </a:cxn>
                        <a:cxn ang="0">
                          <a:pos x="1237" y="156"/>
                        </a:cxn>
                        <a:cxn ang="0">
                          <a:pos x="1223" y="170"/>
                        </a:cxn>
                        <a:cxn ang="0">
                          <a:pos x="1206" y="181"/>
                        </a:cxn>
                        <a:cxn ang="0">
                          <a:pos x="1189" y="189"/>
                        </a:cxn>
                        <a:cxn ang="0">
                          <a:pos x="1169" y="194"/>
                        </a:cxn>
                        <a:cxn ang="0">
                          <a:pos x="1102" y="200"/>
                        </a:cxn>
                        <a:cxn ang="0">
                          <a:pos x="968" y="212"/>
                        </a:cxn>
                        <a:cxn ang="0">
                          <a:pos x="835" y="221"/>
                        </a:cxn>
                        <a:cxn ang="0">
                          <a:pos x="700" y="227"/>
                        </a:cxn>
                        <a:cxn ang="0">
                          <a:pos x="567" y="231"/>
                        </a:cxn>
                        <a:cxn ang="0">
                          <a:pos x="432" y="229"/>
                        </a:cxn>
                        <a:cxn ang="0">
                          <a:pos x="298" y="227"/>
                        </a:cxn>
                        <a:cxn ang="0">
                          <a:pos x="165" y="220"/>
                        </a:cxn>
                        <a:cxn ang="0">
                          <a:pos x="97" y="216"/>
                        </a:cxn>
                        <a:cxn ang="0">
                          <a:pos x="79" y="212"/>
                        </a:cxn>
                        <a:cxn ang="0">
                          <a:pos x="60" y="205"/>
                        </a:cxn>
                        <a:cxn ang="0">
                          <a:pos x="44" y="195"/>
                        </a:cxn>
                        <a:cxn ang="0">
                          <a:pos x="29" y="182"/>
                        </a:cxn>
                        <a:cxn ang="0">
                          <a:pos x="17" y="167"/>
                        </a:cxn>
                        <a:cxn ang="0">
                          <a:pos x="8" y="149"/>
                        </a:cxn>
                        <a:cxn ang="0">
                          <a:pos x="2" y="131"/>
                        </a:cxn>
                        <a:cxn ang="0">
                          <a:pos x="0" y="111"/>
                        </a:cxn>
                        <a:cxn ang="0">
                          <a:pos x="0" y="111"/>
                        </a:cxn>
                        <a:cxn ang="0">
                          <a:pos x="1" y="91"/>
                        </a:cxn>
                        <a:cxn ang="0">
                          <a:pos x="6" y="74"/>
                        </a:cxn>
                        <a:cxn ang="0">
                          <a:pos x="15" y="59"/>
                        </a:cxn>
                        <a:cxn ang="0">
                          <a:pos x="27" y="45"/>
                        </a:cxn>
                        <a:cxn ang="0">
                          <a:pos x="41" y="34"/>
                        </a:cxn>
                        <a:cxn ang="0">
                          <a:pos x="57" y="27"/>
                        </a:cxn>
                        <a:cxn ang="0">
                          <a:pos x="74" y="23"/>
                        </a:cxn>
                        <a:cxn ang="0">
                          <a:pos x="94" y="23"/>
                        </a:cxn>
                        <a:cxn ang="0">
                          <a:pos x="160" y="26"/>
                        </a:cxn>
                        <a:cxn ang="0">
                          <a:pos x="295" y="33"/>
                        </a:cxn>
                        <a:cxn ang="0">
                          <a:pos x="428" y="37"/>
                        </a:cxn>
                        <a:cxn ang="0">
                          <a:pos x="562" y="37"/>
                        </a:cxn>
                        <a:cxn ang="0">
                          <a:pos x="697" y="34"/>
                        </a:cxn>
                        <a:cxn ang="0">
                          <a:pos x="830" y="29"/>
                        </a:cxn>
                        <a:cxn ang="0">
                          <a:pos x="965" y="19"/>
                        </a:cxn>
                        <a:cxn ang="0">
                          <a:pos x="1098" y="8"/>
                        </a:cxn>
                        <a:cxn ang="0">
                          <a:pos x="1165" y="1"/>
                        </a:cxn>
                        <a:cxn ang="0">
                          <a:pos x="1184" y="0"/>
                        </a:cxn>
                        <a:cxn ang="0">
                          <a:pos x="1203" y="3"/>
                        </a:cxn>
                        <a:cxn ang="0">
                          <a:pos x="1219" y="10"/>
                        </a:cxn>
                        <a:cxn ang="0">
                          <a:pos x="1234" y="21"/>
                        </a:cxn>
                        <a:cxn ang="0">
                          <a:pos x="1246" y="33"/>
                        </a:cxn>
                        <a:cxn ang="0">
                          <a:pos x="1255" y="48"/>
                        </a:cxn>
                        <a:cxn ang="0">
                          <a:pos x="1261" y="66"/>
                        </a:cxn>
                        <a:cxn ang="0">
                          <a:pos x="1263" y="84"/>
                        </a:cxn>
                      </a:cxnLst>
                      <a:rect l="0" t="0" r="r" b="b"/>
                      <a:pathLst>
                        <a:path w="1263" h="231">
                          <a:moveTo>
                            <a:pt x="1263" y="84"/>
                          </a:moveTo>
                          <a:lnTo>
                            <a:pt x="1263" y="84"/>
                          </a:lnTo>
                          <a:lnTo>
                            <a:pt x="1263" y="95"/>
                          </a:lnTo>
                          <a:lnTo>
                            <a:pt x="1262" y="104"/>
                          </a:lnTo>
                          <a:lnTo>
                            <a:pt x="1260" y="115"/>
                          </a:lnTo>
                          <a:lnTo>
                            <a:pt x="1256" y="124"/>
                          </a:lnTo>
                          <a:lnTo>
                            <a:pt x="1253" y="132"/>
                          </a:lnTo>
                          <a:lnTo>
                            <a:pt x="1248" y="141"/>
                          </a:lnTo>
                          <a:lnTo>
                            <a:pt x="1242" y="149"/>
                          </a:lnTo>
                          <a:lnTo>
                            <a:pt x="1237" y="156"/>
                          </a:lnTo>
                          <a:lnTo>
                            <a:pt x="1230" y="163"/>
                          </a:lnTo>
                          <a:lnTo>
                            <a:pt x="1223" y="170"/>
                          </a:lnTo>
                          <a:lnTo>
                            <a:pt x="1215" y="176"/>
                          </a:lnTo>
                          <a:lnTo>
                            <a:pt x="1206" y="181"/>
                          </a:lnTo>
                          <a:lnTo>
                            <a:pt x="1198" y="185"/>
                          </a:lnTo>
                          <a:lnTo>
                            <a:pt x="1189" y="189"/>
                          </a:lnTo>
                          <a:lnTo>
                            <a:pt x="1179" y="191"/>
                          </a:lnTo>
                          <a:lnTo>
                            <a:pt x="1169" y="194"/>
                          </a:lnTo>
                          <a:lnTo>
                            <a:pt x="1169" y="194"/>
                          </a:lnTo>
                          <a:lnTo>
                            <a:pt x="1102" y="200"/>
                          </a:lnTo>
                          <a:lnTo>
                            <a:pt x="1036" y="206"/>
                          </a:lnTo>
                          <a:lnTo>
                            <a:pt x="968" y="212"/>
                          </a:lnTo>
                          <a:lnTo>
                            <a:pt x="901" y="218"/>
                          </a:lnTo>
                          <a:lnTo>
                            <a:pt x="835" y="221"/>
                          </a:lnTo>
                          <a:lnTo>
                            <a:pt x="767" y="225"/>
                          </a:lnTo>
                          <a:lnTo>
                            <a:pt x="700" y="227"/>
                          </a:lnTo>
                          <a:lnTo>
                            <a:pt x="634" y="229"/>
                          </a:lnTo>
                          <a:lnTo>
                            <a:pt x="567" y="231"/>
                          </a:lnTo>
                          <a:lnTo>
                            <a:pt x="499" y="231"/>
                          </a:lnTo>
                          <a:lnTo>
                            <a:pt x="432" y="229"/>
                          </a:lnTo>
                          <a:lnTo>
                            <a:pt x="366" y="228"/>
                          </a:lnTo>
                          <a:lnTo>
                            <a:pt x="298" y="227"/>
                          </a:lnTo>
                          <a:lnTo>
                            <a:pt x="231" y="224"/>
                          </a:lnTo>
                          <a:lnTo>
                            <a:pt x="165" y="220"/>
                          </a:lnTo>
                          <a:lnTo>
                            <a:pt x="97" y="216"/>
                          </a:lnTo>
                          <a:lnTo>
                            <a:pt x="97" y="216"/>
                          </a:lnTo>
                          <a:lnTo>
                            <a:pt x="88" y="214"/>
                          </a:lnTo>
                          <a:lnTo>
                            <a:pt x="79" y="212"/>
                          </a:lnTo>
                          <a:lnTo>
                            <a:pt x="70" y="210"/>
                          </a:lnTo>
                          <a:lnTo>
                            <a:pt x="60" y="205"/>
                          </a:lnTo>
                          <a:lnTo>
                            <a:pt x="52" y="200"/>
                          </a:lnTo>
                          <a:lnTo>
                            <a:pt x="44" y="195"/>
                          </a:lnTo>
                          <a:lnTo>
                            <a:pt x="36" y="189"/>
                          </a:lnTo>
                          <a:lnTo>
                            <a:pt x="29" y="182"/>
                          </a:lnTo>
                          <a:lnTo>
                            <a:pt x="23" y="175"/>
                          </a:lnTo>
                          <a:lnTo>
                            <a:pt x="17" y="167"/>
                          </a:lnTo>
                          <a:lnTo>
                            <a:pt x="12" y="159"/>
                          </a:lnTo>
                          <a:lnTo>
                            <a:pt x="8" y="149"/>
                          </a:lnTo>
                          <a:lnTo>
                            <a:pt x="5" y="140"/>
                          </a:lnTo>
                          <a:lnTo>
                            <a:pt x="2" y="131"/>
                          </a:lnTo>
                          <a:lnTo>
                            <a:pt x="0" y="122"/>
                          </a:lnTo>
                          <a:lnTo>
                            <a:pt x="0" y="111"/>
                          </a:lnTo>
                          <a:lnTo>
                            <a:pt x="0" y="111"/>
                          </a:lnTo>
                          <a:lnTo>
                            <a:pt x="0" y="111"/>
                          </a:lnTo>
                          <a:lnTo>
                            <a:pt x="0" y="102"/>
                          </a:lnTo>
                          <a:lnTo>
                            <a:pt x="1" y="91"/>
                          </a:lnTo>
                          <a:lnTo>
                            <a:pt x="3" y="83"/>
                          </a:lnTo>
                          <a:lnTo>
                            <a:pt x="6" y="74"/>
                          </a:lnTo>
                          <a:lnTo>
                            <a:pt x="10" y="66"/>
                          </a:lnTo>
                          <a:lnTo>
                            <a:pt x="15" y="59"/>
                          </a:lnTo>
                          <a:lnTo>
                            <a:pt x="20" y="52"/>
                          </a:lnTo>
                          <a:lnTo>
                            <a:pt x="27" y="45"/>
                          </a:lnTo>
                          <a:lnTo>
                            <a:pt x="32" y="39"/>
                          </a:lnTo>
                          <a:lnTo>
                            <a:pt x="41" y="34"/>
                          </a:lnTo>
                          <a:lnTo>
                            <a:pt x="49" y="31"/>
                          </a:lnTo>
                          <a:lnTo>
                            <a:pt x="57" y="27"/>
                          </a:lnTo>
                          <a:lnTo>
                            <a:pt x="65" y="24"/>
                          </a:lnTo>
                          <a:lnTo>
                            <a:pt x="74" y="23"/>
                          </a:lnTo>
                          <a:lnTo>
                            <a:pt x="84" y="22"/>
                          </a:lnTo>
                          <a:lnTo>
                            <a:pt x="94" y="23"/>
                          </a:lnTo>
                          <a:lnTo>
                            <a:pt x="94" y="23"/>
                          </a:lnTo>
                          <a:lnTo>
                            <a:pt x="160" y="26"/>
                          </a:lnTo>
                          <a:lnTo>
                            <a:pt x="228" y="31"/>
                          </a:lnTo>
                          <a:lnTo>
                            <a:pt x="295" y="33"/>
                          </a:lnTo>
                          <a:lnTo>
                            <a:pt x="361" y="36"/>
                          </a:lnTo>
                          <a:lnTo>
                            <a:pt x="428" y="37"/>
                          </a:lnTo>
                          <a:lnTo>
                            <a:pt x="496" y="38"/>
                          </a:lnTo>
                          <a:lnTo>
                            <a:pt x="562" y="37"/>
                          </a:lnTo>
                          <a:lnTo>
                            <a:pt x="629" y="37"/>
                          </a:lnTo>
                          <a:lnTo>
                            <a:pt x="697" y="34"/>
                          </a:lnTo>
                          <a:lnTo>
                            <a:pt x="764" y="32"/>
                          </a:lnTo>
                          <a:lnTo>
                            <a:pt x="830" y="29"/>
                          </a:lnTo>
                          <a:lnTo>
                            <a:pt x="898" y="24"/>
                          </a:lnTo>
                          <a:lnTo>
                            <a:pt x="965" y="19"/>
                          </a:lnTo>
                          <a:lnTo>
                            <a:pt x="1031" y="14"/>
                          </a:lnTo>
                          <a:lnTo>
                            <a:pt x="1098" y="8"/>
                          </a:lnTo>
                          <a:lnTo>
                            <a:pt x="1165" y="1"/>
                          </a:lnTo>
                          <a:lnTo>
                            <a:pt x="1165" y="1"/>
                          </a:lnTo>
                          <a:lnTo>
                            <a:pt x="1175" y="0"/>
                          </a:lnTo>
                          <a:lnTo>
                            <a:pt x="1184" y="0"/>
                          </a:lnTo>
                          <a:lnTo>
                            <a:pt x="1194" y="1"/>
                          </a:lnTo>
                          <a:lnTo>
                            <a:pt x="1203" y="3"/>
                          </a:lnTo>
                          <a:lnTo>
                            <a:pt x="1211" y="7"/>
                          </a:lnTo>
                          <a:lnTo>
                            <a:pt x="1219" y="10"/>
                          </a:lnTo>
                          <a:lnTo>
                            <a:pt x="1227" y="15"/>
                          </a:lnTo>
                          <a:lnTo>
                            <a:pt x="1234" y="21"/>
                          </a:lnTo>
                          <a:lnTo>
                            <a:pt x="1240" y="26"/>
                          </a:lnTo>
                          <a:lnTo>
                            <a:pt x="1246" y="33"/>
                          </a:lnTo>
                          <a:lnTo>
                            <a:pt x="1251" y="40"/>
                          </a:lnTo>
                          <a:lnTo>
                            <a:pt x="1255" y="48"/>
                          </a:lnTo>
                          <a:lnTo>
                            <a:pt x="1259" y="57"/>
                          </a:lnTo>
                          <a:lnTo>
                            <a:pt x="1261" y="66"/>
                          </a:lnTo>
                          <a:lnTo>
                            <a:pt x="1263" y="75"/>
                          </a:lnTo>
                          <a:lnTo>
                            <a:pt x="1263" y="84"/>
                          </a:lnTo>
                          <a:lnTo>
                            <a:pt x="1263" y="84"/>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30" name="Forma Livre 22">
                      <a:extLst>
                        <a:ext uri="{FF2B5EF4-FFF2-40B4-BE49-F238E27FC236}">
                          <a16:creationId xmlns="" xmlns:a16="http://schemas.microsoft.com/office/drawing/2014/main" id="{D24488AA-272D-D341-A3F8-2FF6B6D917BE}"/>
                        </a:ext>
                      </a:extLst>
                    </p:cNvPr>
                    <p:cNvSpPr>
                      <a:spLocks/>
                    </p:cNvSpPr>
                    <p:nvPr/>
                  </p:nvSpPr>
                  <p:spPr bwMode="auto">
                    <a:xfrm>
                      <a:off x="2776538" y="6264274"/>
                      <a:ext cx="919163" cy="166687"/>
                    </a:xfrm>
                    <a:custGeom>
                      <a:avLst/>
                      <a:gdLst/>
                      <a:ahLst/>
                      <a:cxnLst>
                        <a:cxn ang="0">
                          <a:pos x="1159" y="78"/>
                        </a:cxn>
                        <a:cxn ang="0">
                          <a:pos x="1157" y="97"/>
                        </a:cxn>
                        <a:cxn ang="0">
                          <a:pos x="1153" y="113"/>
                        </a:cxn>
                        <a:cxn ang="0">
                          <a:pos x="1145" y="129"/>
                        </a:cxn>
                        <a:cxn ang="0">
                          <a:pos x="1134" y="144"/>
                        </a:cxn>
                        <a:cxn ang="0">
                          <a:pos x="1121" y="156"/>
                        </a:cxn>
                        <a:cxn ang="0">
                          <a:pos x="1106" y="166"/>
                        </a:cxn>
                        <a:cxn ang="0">
                          <a:pos x="1090" y="173"/>
                        </a:cxn>
                        <a:cxn ang="0">
                          <a:pos x="1071" y="177"/>
                        </a:cxn>
                        <a:cxn ang="0">
                          <a:pos x="1011" y="184"/>
                        </a:cxn>
                        <a:cxn ang="0">
                          <a:pos x="888" y="195"/>
                        </a:cxn>
                        <a:cxn ang="0">
                          <a:pos x="765" y="203"/>
                        </a:cxn>
                        <a:cxn ang="0">
                          <a:pos x="643" y="209"/>
                        </a:cxn>
                        <a:cxn ang="0">
                          <a:pos x="520" y="211"/>
                        </a:cxn>
                        <a:cxn ang="0">
                          <a:pos x="397" y="211"/>
                        </a:cxn>
                        <a:cxn ang="0">
                          <a:pos x="274" y="208"/>
                        </a:cxn>
                        <a:cxn ang="0">
                          <a:pos x="152" y="202"/>
                        </a:cxn>
                        <a:cxn ang="0">
                          <a:pos x="90" y="198"/>
                        </a:cxn>
                        <a:cxn ang="0">
                          <a:pos x="73" y="195"/>
                        </a:cxn>
                        <a:cxn ang="0">
                          <a:pos x="55" y="188"/>
                        </a:cxn>
                        <a:cxn ang="0">
                          <a:pos x="40" y="179"/>
                        </a:cxn>
                        <a:cxn ang="0">
                          <a:pos x="28" y="167"/>
                        </a:cxn>
                        <a:cxn ang="0">
                          <a:pos x="16" y="153"/>
                        </a:cxn>
                        <a:cxn ang="0">
                          <a:pos x="8" y="137"/>
                        </a:cxn>
                        <a:cxn ang="0">
                          <a:pos x="2" y="120"/>
                        </a:cxn>
                        <a:cxn ang="0">
                          <a:pos x="0" y="102"/>
                        </a:cxn>
                        <a:cxn ang="0">
                          <a:pos x="0" y="102"/>
                        </a:cxn>
                        <a:cxn ang="0">
                          <a:pos x="2" y="85"/>
                        </a:cxn>
                        <a:cxn ang="0">
                          <a:pos x="7" y="69"/>
                        </a:cxn>
                        <a:cxn ang="0">
                          <a:pos x="15" y="54"/>
                        </a:cxn>
                        <a:cxn ang="0">
                          <a:pos x="25" y="42"/>
                        </a:cxn>
                        <a:cxn ang="0">
                          <a:pos x="38" y="32"/>
                        </a:cxn>
                        <a:cxn ang="0">
                          <a:pos x="52" y="25"/>
                        </a:cxn>
                        <a:cxn ang="0">
                          <a:pos x="69" y="21"/>
                        </a:cxn>
                        <a:cxn ang="0">
                          <a:pos x="87" y="21"/>
                        </a:cxn>
                        <a:cxn ang="0">
                          <a:pos x="148" y="25"/>
                        </a:cxn>
                        <a:cxn ang="0">
                          <a:pos x="270" y="30"/>
                        </a:cxn>
                        <a:cxn ang="0">
                          <a:pos x="393" y="34"/>
                        </a:cxn>
                        <a:cxn ang="0">
                          <a:pos x="516" y="34"/>
                        </a:cxn>
                        <a:cxn ang="0">
                          <a:pos x="639" y="32"/>
                        </a:cxn>
                        <a:cxn ang="0">
                          <a:pos x="761" y="27"/>
                        </a:cxn>
                        <a:cxn ang="0">
                          <a:pos x="884" y="19"/>
                        </a:cxn>
                        <a:cxn ang="0">
                          <a:pos x="1008" y="7"/>
                        </a:cxn>
                        <a:cxn ang="0">
                          <a:pos x="1068" y="0"/>
                        </a:cxn>
                        <a:cxn ang="0">
                          <a:pos x="1087" y="0"/>
                        </a:cxn>
                        <a:cxn ang="0">
                          <a:pos x="1103" y="4"/>
                        </a:cxn>
                        <a:cxn ang="0">
                          <a:pos x="1118" y="9"/>
                        </a:cxn>
                        <a:cxn ang="0">
                          <a:pos x="1132" y="19"/>
                        </a:cxn>
                        <a:cxn ang="0">
                          <a:pos x="1142" y="30"/>
                        </a:cxn>
                        <a:cxn ang="0">
                          <a:pos x="1150" y="44"/>
                        </a:cxn>
                        <a:cxn ang="0">
                          <a:pos x="1156" y="61"/>
                        </a:cxn>
                        <a:cxn ang="0">
                          <a:pos x="1159" y="78"/>
                        </a:cxn>
                      </a:cxnLst>
                      <a:rect l="0" t="0" r="r" b="b"/>
                      <a:pathLst>
                        <a:path w="1159" h="211">
                          <a:moveTo>
                            <a:pt x="1159" y="78"/>
                          </a:moveTo>
                          <a:lnTo>
                            <a:pt x="1159" y="78"/>
                          </a:lnTo>
                          <a:lnTo>
                            <a:pt x="1159" y="87"/>
                          </a:lnTo>
                          <a:lnTo>
                            <a:pt x="1157" y="97"/>
                          </a:lnTo>
                          <a:lnTo>
                            <a:pt x="1155" y="105"/>
                          </a:lnTo>
                          <a:lnTo>
                            <a:pt x="1153" y="113"/>
                          </a:lnTo>
                          <a:lnTo>
                            <a:pt x="1149" y="121"/>
                          </a:lnTo>
                          <a:lnTo>
                            <a:pt x="1145" y="129"/>
                          </a:lnTo>
                          <a:lnTo>
                            <a:pt x="1140" y="137"/>
                          </a:lnTo>
                          <a:lnTo>
                            <a:pt x="1134" y="144"/>
                          </a:lnTo>
                          <a:lnTo>
                            <a:pt x="1127" y="150"/>
                          </a:lnTo>
                          <a:lnTo>
                            <a:pt x="1121" y="156"/>
                          </a:lnTo>
                          <a:lnTo>
                            <a:pt x="1114" y="162"/>
                          </a:lnTo>
                          <a:lnTo>
                            <a:pt x="1106" y="166"/>
                          </a:lnTo>
                          <a:lnTo>
                            <a:pt x="1098" y="170"/>
                          </a:lnTo>
                          <a:lnTo>
                            <a:pt x="1090" y="173"/>
                          </a:lnTo>
                          <a:lnTo>
                            <a:pt x="1081" y="175"/>
                          </a:lnTo>
                          <a:lnTo>
                            <a:pt x="1071" y="177"/>
                          </a:lnTo>
                          <a:lnTo>
                            <a:pt x="1071" y="177"/>
                          </a:lnTo>
                          <a:lnTo>
                            <a:pt x="1011" y="184"/>
                          </a:lnTo>
                          <a:lnTo>
                            <a:pt x="950" y="189"/>
                          </a:lnTo>
                          <a:lnTo>
                            <a:pt x="888" y="195"/>
                          </a:lnTo>
                          <a:lnTo>
                            <a:pt x="826" y="200"/>
                          </a:lnTo>
                          <a:lnTo>
                            <a:pt x="765" y="203"/>
                          </a:lnTo>
                          <a:lnTo>
                            <a:pt x="704" y="207"/>
                          </a:lnTo>
                          <a:lnTo>
                            <a:pt x="643" y="209"/>
                          </a:lnTo>
                          <a:lnTo>
                            <a:pt x="581" y="210"/>
                          </a:lnTo>
                          <a:lnTo>
                            <a:pt x="520" y="211"/>
                          </a:lnTo>
                          <a:lnTo>
                            <a:pt x="458" y="211"/>
                          </a:lnTo>
                          <a:lnTo>
                            <a:pt x="397" y="211"/>
                          </a:lnTo>
                          <a:lnTo>
                            <a:pt x="335" y="210"/>
                          </a:lnTo>
                          <a:lnTo>
                            <a:pt x="274" y="208"/>
                          </a:lnTo>
                          <a:lnTo>
                            <a:pt x="213" y="206"/>
                          </a:lnTo>
                          <a:lnTo>
                            <a:pt x="152" y="202"/>
                          </a:lnTo>
                          <a:lnTo>
                            <a:pt x="90" y="198"/>
                          </a:lnTo>
                          <a:lnTo>
                            <a:pt x="90" y="198"/>
                          </a:lnTo>
                          <a:lnTo>
                            <a:pt x="81" y="196"/>
                          </a:lnTo>
                          <a:lnTo>
                            <a:pt x="73" y="195"/>
                          </a:lnTo>
                          <a:lnTo>
                            <a:pt x="64" y="192"/>
                          </a:lnTo>
                          <a:lnTo>
                            <a:pt x="55" y="188"/>
                          </a:lnTo>
                          <a:lnTo>
                            <a:pt x="48" y="184"/>
                          </a:lnTo>
                          <a:lnTo>
                            <a:pt x="40" y="179"/>
                          </a:lnTo>
                          <a:lnTo>
                            <a:pt x="33" y="173"/>
                          </a:lnTo>
                          <a:lnTo>
                            <a:pt x="28" y="167"/>
                          </a:lnTo>
                          <a:lnTo>
                            <a:pt x="22" y="160"/>
                          </a:lnTo>
                          <a:lnTo>
                            <a:pt x="16" y="153"/>
                          </a:lnTo>
                          <a:lnTo>
                            <a:pt x="11" y="145"/>
                          </a:lnTo>
                          <a:lnTo>
                            <a:pt x="8" y="137"/>
                          </a:lnTo>
                          <a:lnTo>
                            <a:pt x="4" y="129"/>
                          </a:lnTo>
                          <a:lnTo>
                            <a:pt x="2" y="120"/>
                          </a:lnTo>
                          <a:lnTo>
                            <a:pt x="1" y="112"/>
                          </a:lnTo>
                          <a:lnTo>
                            <a:pt x="0" y="102"/>
                          </a:lnTo>
                          <a:lnTo>
                            <a:pt x="0" y="102"/>
                          </a:lnTo>
                          <a:lnTo>
                            <a:pt x="0" y="102"/>
                          </a:lnTo>
                          <a:lnTo>
                            <a:pt x="1" y="93"/>
                          </a:lnTo>
                          <a:lnTo>
                            <a:pt x="2" y="85"/>
                          </a:lnTo>
                          <a:lnTo>
                            <a:pt x="3" y="76"/>
                          </a:lnTo>
                          <a:lnTo>
                            <a:pt x="7" y="69"/>
                          </a:lnTo>
                          <a:lnTo>
                            <a:pt x="10" y="61"/>
                          </a:lnTo>
                          <a:lnTo>
                            <a:pt x="15" y="54"/>
                          </a:lnTo>
                          <a:lnTo>
                            <a:pt x="19" y="48"/>
                          </a:lnTo>
                          <a:lnTo>
                            <a:pt x="25" y="42"/>
                          </a:lnTo>
                          <a:lnTo>
                            <a:pt x="31" y="36"/>
                          </a:lnTo>
                          <a:lnTo>
                            <a:pt x="38" y="32"/>
                          </a:lnTo>
                          <a:lnTo>
                            <a:pt x="45" y="28"/>
                          </a:lnTo>
                          <a:lnTo>
                            <a:pt x="52" y="25"/>
                          </a:lnTo>
                          <a:lnTo>
                            <a:pt x="60" y="22"/>
                          </a:lnTo>
                          <a:lnTo>
                            <a:pt x="69" y="21"/>
                          </a:lnTo>
                          <a:lnTo>
                            <a:pt x="77" y="20"/>
                          </a:lnTo>
                          <a:lnTo>
                            <a:pt x="87" y="21"/>
                          </a:lnTo>
                          <a:lnTo>
                            <a:pt x="87" y="21"/>
                          </a:lnTo>
                          <a:lnTo>
                            <a:pt x="148" y="25"/>
                          </a:lnTo>
                          <a:lnTo>
                            <a:pt x="209" y="28"/>
                          </a:lnTo>
                          <a:lnTo>
                            <a:pt x="270" y="30"/>
                          </a:lnTo>
                          <a:lnTo>
                            <a:pt x="332" y="33"/>
                          </a:lnTo>
                          <a:lnTo>
                            <a:pt x="393" y="34"/>
                          </a:lnTo>
                          <a:lnTo>
                            <a:pt x="455" y="35"/>
                          </a:lnTo>
                          <a:lnTo>
                            <a:pt x="516" y="34"/>
                          </a:lnTo>
                          <a:lnTo>
                            <a:pt x="578" y="34"/>
                          </a:lnTo>
                          <a:lnTo>
                            <a:pt x="639" y="32"/>
                          </a:lnTo>
                          <a:lnTo>
                            <a:pt x="700" y="29"/>
                          </a:lnTo>
                          <a:lnTo>
                            <a:pt x="761" y="27"/>
                          </a:lnTo>
                          <a:lnTo>
                            <a:pt x="823" y="22"/>
                          </a:lnTo>
                          <a:lnTo>
                            <a:pt x="884" y="19"/>
                          </a:lnTo>
                          <a:lnTo>
                            <a:pt x="946" y="13"/>
                          </a:lnTo>
                          <a:lnTo>
                            <a:pt x="1008" y="7"/>
                          </a:lnTo>
                          <a:lnTo>
                            <a:pt x="1068" y="0"/>
                          </a:lnTo>
                          <a:lnTo>
                            <a:pt x="1068" y="0"/>
                          </a:lnTo>
                          <a:lnTo>
                            <a:pt x="1077" y="0"/>
                          </a:lnTo>
                          <a:lnTo>
                            <a:pt x="1087" y="0"/>
                          </a:lnTo>
                          <a:lnTo>
                            <a:pt x="1095" y="1"/>
                          </a:lnTo>
                          <a:lnTo>
                            <a:pt x="1103" y="4"/>
                          </a:lnTo>
                          <a:lnTo>
                            <a:pt x="1111" y="6"/>
                          </a:lnTo>
                          <a:lnTo>
                            <a:pt x="1118" y="9"/>
                          </a:lnTo>
                          <a:lnTo>
                            <a:pt x="1125" y="14"/>
                          </a:lnTo>
                          <a:lnTo>
                            <a:pt x="1132" y="19"/>
                          </a:lnTo>
                          <a:lnTo>
                            <a:pt x="1138" y="25"/>
                          </a:lnTo>
                          <a:lnTo>
                            <a:pt x="1142" y="30"/>
                          </a:lnTo>
                          <a:lnTo>
                            <a:pt x="1147" y="37"/>
                          </a:lnTo>
                          <a:lnTo>
                            <a:pt x="1150" y="44"/>
                          </a:lnTo>
                          <a:lnTo>
                            <a:pt x="1154" y="52"/>
                          </a:lnTo>
                          <a:lnTo>
                            <a:pt x="1156" y="61"/>
                          </a:lnTo>
                          <a:lnTo>
                            <a:pt x="1157" y="69"/>
                          </a:lnTo>
                          <a:lnTo>
                            <a:pt x="1159" y="78"/>
                          </a:lnTo>
                          <a:lnTo>
                            <a:pt x="1159" y="78"/>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31" name="Forma Livre 23">
                      <a:extLst>
                        <a:ext uri="{FF2B5EF4-FFF2-40B4-BE49-F238E27FC236}">
                          <a16:creationId xmlns="" xmlns:a16="http://schemas.microsoft.com/office/drawing/2014/main" id="{41DD22A3-BF23-454F-93F8-E4CCF3CADE77}"/>
                        </a:ext>
                      </a:extLst>
                    </p:cNvPr>
                    <p:cNvSpPr>
                      <a:spLocks/>
                    </p:cNvSpPr>
                    <p:nvPr/>
                  </p:nvSpPr>
                  <p:spPr bwMode="auto">
                    <a:xfrm>
                      <a:off x="2827338" y="6067081"/>
                      <a:ext cx="863600" cy="158750"/>
                    </a:xfrm>
                    <a:custGeom>
                      <a:avLst/>
                      <a:gdLst/>
                      <a:ahLst/>
                      <a:cxnLst>
                        <a:cxn ang="0">
                          <a:pos x="1088" y="73"/>
                        </a:cxn>
                        <a:cxn ang="0">
                          <a:pos x="1087" y="91"/>
                        </a:cxn>
                        <a:cxn ang="0">
                          <a:pos x="1082" y="107"/>
                        </a:cxn>
                        <a:cxn ang="0">
                          <a:pos x="1074" y="122"/>
                        </a:cxn>
                        <a:cxn ang="0">
                          <a:pos x="1064" y="136"/>
                        </a:cxn>
                        <a:cxn ang="0">
                          <a:pos x="1052" y="147"/>
                        </a:cxn>
                        <a:cxn ang="0">
                          <a:pos x="1038" y="157"/>
                        </a:cxn>
                        <a:cxn ang="0">
                          <a:pos x="1023" y="163"/>
                        </a:cxn>
                        <a:cxn ang="0">
                          <a:pos x="1006" y="167"/>
                        </a:cxn>
                        <a:cxn ang="0">
                          <a:pos x="891" y="179"/>
                        </a:cxn>
                        <a:cxn ang="0">
                          <a:pos x="660" y="194"/>
                        </a:cxn>
                        <a:cxn ang="0">
                          <a:pos x="429" y="199"/>
                        </a:cxn>
                        <a:cxn ang="0">
                          <a:pos x="199" y="193"/>
                        </a:cxn>
                        <a:cxn ang="0">
                          <a:pos x="83" y="186"/>
                        </a:cxn>
                        <a:cxn ang="0">
                          <a:pos x="67" y="183"/>
                        </a:cxn>
                        <a:cxn ang="0">
                          <a:pos x="52" y="178"/>
                        </a:cxn>
                        <a:cxn ang="0">
                          <a:pos x="37" y="168"/>
                        </a:cxn>
                        <a:cxn ang="0">
                          <a:pos x="25" y="157"/>
                        </a:cxn>
                        <a:cxn ang="0">
                          <a:pos x="15" y="144"/>
                        </a:cxn>
                        <a:cxn ang="0">
                          <a:pos x="7" y="129"/>
                        </a:cxn>
                        <a:cxn ang="0">
                          <a:pos x="1" y="113"/>
                        </a:cxn>
                        <a:cxn ang="0">
                          <a:pos x="0" y="96"/>
                        </a:cxn>
                        <a:cxn ang="0">
                          <a:pos x="0" y="96"/>
                        </a:cxn>
                        <a:cxn ang="0">
                          <a:pos x="1" y="80"/>
                        </a:cxn>
                        <a:cxn ang="0">
                          <a:pos x="5" y="64"/>
                        </a:cxn>
                        <a:cxn ang="0">
                          <a:pos x="12" y="51"/>
                        </a:cxn>
                        <a:cxn ang="0">
                          <a:pos x="22" y="39"/>
                        </a:cxn>
                        <a:cxn ang="0">
                          <a:pos x="35" y="30"/>
                        </a:cxn>
                        <a:cxn ang="0">
                          <a:pos x="48" y="23"/>
                        </a:cxn>
                        <a:cxn ang="0">
                          <a:pos x="64" y="20"/>
                        </a:cxn>
                        <a:cxn ang="0">
                          <a:pos x="80" y="20"/>
                        </a:cxn>
                        <a:cxn ang="0">
                          <a:pos x="196" y="27"/>
                        </a:cxn>
                        <a:cxn ang="0">
                          <a:pos x="426" y="32"/>
                        </a:cxn>
                        <a:cxn ang="0">
                          <a:pos x="657" y="28"/>
                        </a:cxn>
                        <a:cxn ang="0">
                          <a:pos x="888" y="13"/>
                        </a:cxn>
                        <a:cxn ang="0">
                          <a:pos x="1003" y="1"/>
                        </a:cxn>
                        <a:cxn ang="0">
                          <a:pos x="1019" y="0"/>
                        </a:cxn>
                        <a:cxn ang="0">
                          <a:pos x="1035" y="3"/>
                        </a:cxn>
                        <a:cxn ang="0">
                          <a:pos x="1049" y="9"/>
                        </a:cxn>
                        <a:cxn ang="0">
                          <a:pos x="1062" y="19"/>
                        </a:cxn>
                        <a:cxn ang="0">
                          <a:pos x="1073" y="29"/>
                        </a:cxn>
                        <a:cxn ang="0">
                          <a:pos x="1081" y="42"/>
                        </a:cxn>
                        <a:cxn ang="0">
                          <a:pos x="1085" y="57"/>
                        </a:cxn>
                        <a:cxn ang="0">
                          <a:pos x="1088" y="73"/>
                        </a:cxn>
                      </a:cxnLst>
                      <a:rect l="0" t="0" r="r" b="b"/>
                      <a:pathLst>
                        <a:path w="1088" h="199">
                          <a:moveTo>
                            <a:pt x="1088" y="73"/>
                          </a:moveTo>
                          <a:lnTo>
                            <a:pt x="1088" y="73"/>
                          </a:lnTo>
                          <a:lnTo>
                            <a:pt x="1087" y="82"/>
                          </a:lnTo>
                          <a:lnTo>
                            <a:pt x="1087" y="91"/>
                          </a:lnTo>
                          <a:lnTo>
                            <a:pt x="1084" y="99"/>
                          </a:lnTo>
                          <a:lnTo>
                            <a:pt x="1082" y="107"/>
                          </a:lnTo>
                          <a:lnTo>
                            <a:pt x="1078" y="115"/>
                          </a:lnTo>
                          <a:lnTo>
                            <a:pt x="1074" y="122"/>
                          </a:lnTo>
                          <a:lnTo>
                            <a:pt x="1069" y="129"/>
                          </a:lnTo>
                          <a:lnTo>
                            <a:pt x="1064" y="136"/>
                          </a:lnTo>
                          <a:lnTo>
                            <a:pt x="1059" y="142"/>
                          </a:lnTo>
                          <a:lnTo>
                            <a:pt x="1052" y="147"/>
                          </a:lnTo>
                          <a:lnTo>
                            <a:pt x="1046" y="152"/>
                          </a:lnTo>
                          <a:lnTo>
                            <a:pt x="1038" y="157"/>
                          </a:lnTo>
                          <a:lnTo>
                            <a:pt x="1031" y="160"/>
                          </a:lnTo>
                          <a:lnTo>
                            <a:pt x="1023" y="163"/>
                          </a:lnTo>
                          <a:lnTo>
                            <a:pt x="1015" y="165"/>
                          </a:lnTo>
                          <a:lnTo>
                            <a:pt x="1006" y="167"/>
                          </a:lnTo>
                          <a:lnTo>
                            <a:pt x="1006" y="167"/>
                          </a:lnTo>
                          <a:lnTo>
                            <a:pt x="891" y="179"/>
                          </a:lnTo>
                          <a:lnTo>
                            <a:pt x="775" y="188"/>
                          </a:lnTo>
                          <a:lnTo>
                            <a:pt x="660" y="194"/>
                          </a:lnTo>
                          <a:lnTo>
                            <a:pt x="545" y="197"/>
                          </a:lnTo>
                          <a:lnTo>
                            <a:pt x="429" y="199"/>
                          </a:lnTo>
                          <a:lnTo>
                            <a:pt x="314" y="197"/>
                          </a:lnTo>
                          <a:lnTo>
                            <a:pt x="199" y="193"/>
                          </a:lnTo>
                          <a:lnTo>
                            <a:pt x="83" y="186"/>
                          </a:lnTo>
                          <a:lnTo>
                            <a:pt x="83" y="186"/>
                          </a:lnTo>
                          <a:lnTo>
                            <a:pt x="75" y="185"/>
                          </a:lnTo>
                          <a:lnTo>
                            <a:pt x="67" y="183"/>
                          </a:lnTo>
                          <a:lnTo>
                            <a:pt x="59" y="181"/>
                          </a:lnTo>
                          <a:lnTo>
                            <a:pt x="52" y="178"/>
                          </a:lnTo>
                          <a:lnTo>
                            <a:pt x="44" y="173"/>
                          </a:lnTo>
                          <a:lnTo>
                            <a:pt x="37" y="168"/>
                          </a:lnTo>
                          <a:lnTo>
                            <a:pt x="31" y="163"/>
                          </a:lnTo>
                          <a:lnTo>
                            <a:pt x="25" y="157"/>
                          </a:lnTo>
                          <a:lnTo>
                            <a:pt x="19" y="151"/>
                          </a:lnTo>
                          <a:lnTo>
                            <a:pt x="15" y="144"/>
                          </a:lnTo>
                          <a:lnTo>
                            <a:pt x="10" y="137"/>
                          </a:lnTo>
                          <a:lnTo>
                            <a:pt x="7" y="129"/>
                          </a:lnTo>
                          <a:lnTo>
                            <a:pt x="3" y="121"/>
                          </a:lnTo>
                          <a:lnTo>
                            <a:pt x="1" y="113"/>
                          </a:lnTo>
                          <a:lnTo>
                            <a:pt x="0" y="104"/>
                          </a:lnTo>
                          <a:lnTo>
                            <a:pt x="0" y="96"/>
                          </a:lnTo>
                          <a:lnTo>
                            <a:pt x="0" y="96"/>
                          </a:lnTo>
                          <a:lnTo>
                            <a:pt x="0" y="96"/>
                          </a:lnTo>
                          <a:lnTo>
                            <a:pt x="0" y="88"/>
                          </a:lnTo>
                          <a:lnTo>
                            <a:pt x="1" y="80"/>
                          </a:lnTo>
                          <a:lnTo>
                            <a:pt x="2" y="72"/>
                          </a:lnTo>
                          <a:lnTo>
                            <a:pt x="5" y="64"/>
                          </a:lnTo>
                          <a:lnTo>
                            <a:pt x="8" y="57"/>
                          </a:lnTo>
                          <a:lnTo>
                            <a:pt x="12" y="51"/>
                          </a:lnTo>
                          <a:lnTo>
                            <a:pt x="17" y="45"/>
                          </a:lnTo>
                          <a:lnTo>
                            <a:pt x="22" y="39"/>
                          </a:lnTo>
                          <a:lnTo>
                            <a:pt x="28" y="35"/>
                          </a:lnTo>
                          <a:lnTo>
                            <a:pt x="35" y="30"/>
                          </a:lnTo>
                          <a:lnTo>
                            <a:pt x="41" y="27"/>
                          </a:lnTo>
                          <a:lnTo>
                            <a:pt x="48" y="23"/>
                          </a:lnTo>
                          <a:lnTo>
                            <a:pt x="55" y="22"/>
                          </a:lnTo>
                          <a:lnTo>
                            <a:pt x="64" y="20"/>
                          </a:lnTo>
                          <a:lnTo>
                            <a:pt x="72" y="20"/>
                          </a:lnTo>
                          <a:lnTo>
                            <a:pt x="80" y="20"/>
                          </a:lnTo>
                          <a:lnTo>
                            <a:pt x="80" y="20"/>
                          </a:lnTo>
                          <a:lnTo>
                            <a:pt x="196" y="27"/>
                          </a:lnTo>
                          <a:lnTo>
                            <a:pt x="311" y="31"/>
                          </a:lnTo>
                          <a:lnTo>
                            <a:pt x="426" y="32"/>
                          </a:lnTo>
                          <a:lnTo>
                            <a:pt x="542" y="31"/>
                          </a:lnTo>
                          <a:lnTo>
                            <a:pt x="657" y="28"/>
                          </a:lnTo>
                          <a:lnTo>
                            <a:pt x="772" y="22"/>
                          </a:lnTo>
                          <a:lnTo>
                            <a:pt x="888" y="13"/>
                          </a:lnTo>
                          <a:lnTo>
                            <a:pt x="1003" y="1"/>
                          </a:lnTo>
                          <a:lnTo>
                            <a:pt x="1003" y="1"/>
                          </a:lnTo>
                          <a:lnTo>
                            <a:pt x="1011" y="0"/>
                          </a:lnTo>
                          <a:lnTo>
                            <a:pt x="1019" y="0"/>
                          </a:lnTo>
                          <a:lnTo>
                            <a:pt x="1027" y="1"/>
                          </a:lnTo>
                          <a:lnTo>
                            <a:pt x="1035" y="3"/>
                          </a:lnTo>
                          <a:lnTo>
                            <a:pt x="1042" y="6"/>
                          </a:lnTo>
                          <a:lnTo>
                            <a:pt x="1049" y="9"/>
                          </a:lnTo>
                          <a:lnTo>
                            <a:pt x="1056" y="14"/>
                          </a:lnTo>
                          <a:lnTo>
                            <a:pt x="1062" y="19"/>
                          </a:lnTo>
                          <a:lnTo>
                            <a:pt x="1067" y="23"/>
                          </a:lnTo>
                          <a:lnTo>
                            <a:pt x="1073" y="29"/>
                          </a:lnTo>
                          <a:lnTo>
                            <a:pt x="1076" y="35"/>
                          </a:lnTo>
                          <a:lnTo>
                            <a:pt x="1081" y="42"/>
                          </a:lnTo>
                          <a:lnTo>
                            <a:pt x="1083" y="50"/>
                          </a:lnTo>
                          <a:lnTo>
                            <a:pt x="1085" y="57"/>
                          </a:lnTo>
                          <a:lnTo>
                            <a:pt x="1087" y="65"/>
                          </a:lnTo>
                          <a:lnTo>
                            <a:pt x="1088" y="73"/>
                          </a:lnTo>
                          <a:lnTo>
                            <a:pt x="1088" y="73"/>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32" name="Forma Livre 24">
                      <a:extLst>
                        <a:ext uri="{FF2B5EF4-FFF2-40B4-BE49-F238E27FC236}">
                          <a16:creationId xmlns="" xmlns:a16="http://schemas.microsoft.com/office/drawing/2014/main" id="{29F30F8E-9D59-3440-8F49-E966FE0526C3}"/>
                        </a:ext>
                      </a:extLst>
                    </p:cNvPr>
                    <p:cNvSpPr>
                      <a:spLocks/>
                    </p:cNvSpPr>
                    <p:nvPr/>
                  </p:nvSpPr>
                  <p:spPr bwMode="auto">
                    <a:xfrm>
                      <a:off x="2876551" y="5884518"/>
                      <a:ext cx="784225" cy="147637"/>
                    </a:xfrm>
                    <a:custGeom>
                      <a:avLst/>
                      <a:gdLst/>
                      <a:ahLst/>
                      <a:cxnLst>
                        <a:cxn ang="0">
                          <a:pos x="988" y="68"/>
                        </a:cxn>
                        <a:cxn ang="0">
                          <a:pos x="987" y="84"/>
                        </a:cxn>
                        <a:cxn ang="0">
                          <a:pos x="983" y="99"/>
                        </a:cxn>
                        <a:cxn ang="0">
                          <a:pos x="968" y="125"/>
                        </a:cxn>
                        <a:cxn ang="0">
                          <a:pos x="950" y="142"/>
                        </a:cxn>
                        <a:cxn ang="0">
                          <a:pos x="936" y="149"/>
                        </a:cxn>
                        <a:cxn ang="0">
                          <a:pos x="922" y="154"/>
                        </a:cxn>
                        <a:cxn ang="0">
                          <a:pos x="914" y="156"/>
                        </a:cxn>
                        <a:cxn ang="0">
                          <a:pos x="705" y="175"/>
                        </a:cxn>
                        <a:cxn ang="0">
                          <a:pos x="496" y="185"/>
                        </a:cxn>
                        <a:cxn ang="0">
                          <a:pos x="286" y="183"/>
                        </a:cxn>
                        <a:cxn ang="0">
                          <a:pos x="77" y="173"/>
                        </a:cxn>
                        <a:cxn ang="0">
                          <a:pos x="70" y="173"/>
                        </a:cxn>
                        <a:cxn ang="0">
                          <a:pos x="55" y="168"/>
                        </a:cxn>
                        <a:cxn ang="0">
                          <a:pos x="41" y="161"/>
                        </a:cxn>
                        <a:cxn ang="0">
                          <a:pos x="23" y="146"/>
                        </a:cxn>
                        <a:cxn ang="0">
                          <a:pos x="7" y="120"/>
                        </a:cxn>
                        <a:cxn ang="0">
                          <a:pos x="3" y="106"/>
                        </a:cxn>
                        <a:cxn ang="0">
                          <a:pos x="0" y="89"/>
                        </a:cxn>
                        <a:cxn ang="0">
                          <a:pos x="0" y="89"/>
                        </a:cxn>
                        <a:cxn ang="0">
                          <a:pos x="1" y="74"/>
                        </a:cxn>
                        <a:cxn ang="0">
                          <a:pos x="6" y="59"/>
                        </a:cxn>
                        <a:cxn ang="0">
                          <a:pos x="12" y="46"/>
                        </a:cxn>
                        <a:cxn ang="0">
                          <a:pos x="21" y="36"/>
                        </a:cxn>
                        <a:cxn ang="0">
                          <a:pos x="33" y="28"/>
                        </a:cxn>
                        <a:cxn ang="0">
                          <a:pos x="44" y="22"/>
                        </a:cxn>
                        <a:cxn ang="0">
                          <a:pos x="59" y="19"/>
                        </a:cxn>
                        <a:cxn ang="0">
                          <a:pos x="75" y="17"/>
                        </a:cxn>
                        <a:cxn ang="0">
                          <a:pos x="179" y="24"/>
                        </a:cxn>
                        <a:cxn ang="0">
                          <a:pos x="388" y="30"/>
                        </a:cxn>
                        <a:cxn ang="0">
                          <a:pos x="597" y="25"/>
                        </a:cxn>
                        <a:cxn ang="0">
                          <a:pos x="806" y="10"/>
                        </a:cxn>
                        <a:cxn ang="0">
                          <a:pos x="911" y="0"/>
                        </a:cxn>
                        <a:cxn ang="0">
                          <a:pos x="927" y="0"/>
                        </a:cxn>
                        <a:cxn ang="0">
                          <a:pos x="941" y="2"/>
                        </a:cxn>
                        <a:cxn ang="0">
                          <a:pos x="954" y="8"/>
                        </a:cxn>
                        <a:cxn ang="0">
                          <a:pos x="965" y="16"/>
                        </a:cxn>
                        <a:cxn ang="0">
                          <a:pos x="974" y="27"/>
                        </a:cxn>
                        <a:cxn ang="0">
                          <a:pos x="981" y="38"/>
                        </a:cxn>
                        <a:cxn ang="0">
                          <a:pos x="986" y="52"/>
                        </a:cxn>
                        <a:cxn ang="0">
                          <a:pos x="988" y="68"/>
                        </a:cxn>
                      </a:cxnLst>
                      <a:rect l="0" t="0" r="r" b="b"/>
                      <a:pathLst>
                        <a:path w="988" h="186">
                          <a:moveTo>
                            <a:pt x="988" y="68"/>
                          </a:moveTo>
                          <a:lnTo>
                            <a:pt x="988" y="68"/>
                          </a:lnTo>
                          <a:lnTo>
                            <a:pt x="987" y="77"/>
                          </a:lnTo>
                          <a:lnTo>
                            <a:pt x="987" y="84"/>
                          </a:lnTo>
                          <a:lnTo>
                            <a:pt x="985" y="92"/>
                          </a:lnTo>
                          <a:lnTo>
                            <a:pt x="983" y="99"/>
                          </a:lnTo>
                          <a:lnTo>
                            <a:pt x="976" y="114"/>
                          </a:lnTo>
                          <a:lnTo>
                            <a:pt x="968" y="125"/>
                          </a:lnTo>
                          <a:lnTo>
                            <a:pt x="956" y="137"/>
                          </a:lnTo>
                          <a:lnTo>
                            <a:pt x="950" y="142"/>
                          </a:lnTo>
                          <a:lnTo>
                            <a:pt x="943" y="145"/>
                          </a:lnTo>
                          <a:lnTo>
                            <a:pt x="936" y="149"/>
                          </a:lnTo>
                          <a:lnTo>
                            <a:pt x="929" y="152"/>
                          </a:lnTo>
                          <a:lnTo>
                            <a:pt x="922" y="154"/>
                          </a:lnTo>
                          <a:lnTo>
                            <a:pt x="914" y="156"/>
                          </a:lnTo>
                          <a:lnTo>
                            <a:pt x="914" y="156"/>
                          </a:lnTo>
                          <a:lnTo>
                            <a:pt x="810" y="166"/>
                          </a:lnTo>
                          <a:lnTo>
                            <a:pt x="705" y="175"/>
                          </a:lnTo>
                          <a:lnTo>
                            <a:pt x="601" y="181"/>
                          </a:lnTo>
                          <a:lnTo>
                            <a:pt x="496" y="185"/>
                          </a:lnTo>
                          <a:lnTo>
                            <a:pt x="392" y="186"/>
                          </a:lnTo>
                          <a:lnTo>
                            <a:pt x="286" y="183"/>
                          </a:lnTo>
                          <a:lnTo>
                            <a:pt x="181" y="180"/>
                          </a:lnTo>
                          <a:lnTo>
                            <a:pt x="77" y="173"/>
                          </a:lnTo>
                          <a:lnTo>
                            <a:pt x="77" y="173"/>
                          </a:lnTo>
                          <a:lnTo>
                            <a:pt x="70" y="173"/>
                          </a:lnTo>
                          <a:lnTo>
                            <a:pt x="62" y="171"/>
                          </a:lnTo>
                          <a:lnTo>
                            <a:pt x="55" y="168"/>
                          </a:lnTo>
                          <a:lnTo>
                            <a:pt x="48" y="165"/>
                          </a:lnTo>
                          <a:lnTo>
                            <a:pt x="41" y="161"/>
                          </a:lnTo>
                          <a:lnTo>
                            <a:pt x="35" y="157"/>
                          </a:lnTo>
                          <a:lnTo>
                            <a:pt x="23" y="146"/>
                          </a:lnTo>
                          <a:lnTo>
                            <a:pt x="14" y="133"/>
                          </a:lnTo>
                          <a:lnTo>
                            <a:pt x="7" y="120"/>
                          </a:lnTo>
                          <a:lnTo>
                            <a:pt x="4" y="113"/>
                          </a:lnTo>
                          <a:lnTo>
                            <a:pt x="3" y="106"/>
                          </a:lnTo>
                          <a:lnTo>
                            <a:pt x="1" y="97"/>
                          </a:lnTo>
                          <a:lnTo>
                            <a:pt x="0" y="89"/>
                          </a:lnTo>
                          <a:lnTo>
                            <a:pt x="0" y="89"/>
                          </a:lnTo>
                          <a:lnTo>
                            <a:pt x="0" y="89"/>
                          </a:lnTo>
                          <a:lnTo>
                            <a:pt x="0" y="81"/>
                          </a:lnTo>
                          <a:lnTo>
                            <a:pt x="1" y="74"/>
                          </a:lnTo>
                          <a:lnTo>
                            <a:pt x="4" y="66"/>
                          </a:lnTo>
                          <a:lnTo>
                            <a:pt x="6" y="59"/>
                          </a:lnTo>
                          <a:lnTo>
                            <a:pt x="8" y="53"/>
                          </a:lnTo>
                          <a:lnTo>
                            <a:pt x="12" y="46"/>
                          </a:lnTo>
                          <a:lnTo>
                            <a:pt x="16" y="42"/>
                          </a:lnTo>
                          <a:lnTo>
                            <a:pt x="21" y="36"/>
                          </a:lnTo>
                          <a:lnTo>
                            <a:pt x="27" y="31"/>
                          </a:lnTo>
                          <a:lnTo>
                            <a:pt x="33" y="28"/>
                          </a:lnTo>
                          <a:lnTo>
                            <a:pt x="39" y="24"/>
                          </a:lnTo>
                          <a:lnTo>
                            <a:pt x="44" y="22"/>
                          </a:lnTo>
                          <a:lnTo>
                            <a:pt x="51" y="20"/>
                          </a:lnTo>
                          <a:lnTo>
                            <a:pt x="59" y="19"/>
                          </a:lnTo>
                          <a:lnTo>
                            <a:pt x="66" y="17"/>
                          </a:lnTo>
                          <a:lnTo>
                            <a:pt x="75" y="17"/>
                          </a:lnTo>
                          <a:lnTo>
                            <a:pt x="75" y="17"/>
                          </a:lnTo>
                          <a:lnTo>
                            <a:pt x="179" y="24"/>
                          </a:lnTo>
                          <a:lnTo>
                            <a:pt x="284" y="28"/>
                          </a:lnTo>
                          <a:lnTo>
                            <a:pt x="388" y="30"/>
                          </a:lnTo>
                          <a:lnTo>
                            <a:pt x="493" y="29"/>
                          </a:lnTo>
                          <a:lnTo>
                            <a:pt x="597" y="25"/>
                          </a:lnTo>
                          <a:lnTo>
                            <a:pt x="702" y="20"/>
                          </a:lnTo>
                          <a:lnTo>
                            <a:pt x="806" y="10"/>
                          </a:lnTo>
                          <a:lnTo>
                            <a:pt x="911" y="0"/>
                          </a:lnTo>
                          <a:lnTo>
                            <a:pt x="911" y="0"/>
                          </a:lnTo>
                          <a:lnTo>
                            <a:pt x="919" y="0"/>
                          </a:lnTo>
                          <a:lnTo>
                            <a:pt x="927" y="0"/>
                          </a:lnTo>
                          <a:lnTo>
                            <a:pt x="934" y="1"/>
                          </a:lnTo>
                          <a:lnTo>
                            <a:pt x="941" y="2"/>
                          </a:lnTo>
                          <a:lnTo>
                            <a:pt x="948" y="5"/>
                          </a:lnTo>
                          <a:lnTo>
                            <a:pt x="954" y="8"/>
                          </a:lnTo>
                          <a:lnTo>
                            <a:pt x="959" y="12"/>
                          </a:lnTo>
                          <a:lnTo>
                            <a:pt x="965" y="16"/>
                          </a:lnTo>
                          <a:lnTo>
                            <a:pt x="970" y="21"/>
                          </a:lnTo>
                          <a:lnTo>
                            <a:pt x="974" y="27"/>
                          </a:lnTo>
                          <a:lnTo>
                            <a:pt x="978" y="32"/>
                          </a:lnTo>
                          <a:lnTo>
                            <a:pt x="981" y="38"/>
                          </a:lnTo>
                          <a:lnTo>
                            <a:pt x="984" y="45"/>
                          </a:lnTo>
                          <a:lnTo>
                            <a:pt x="986" y="52"/>
                          </a:lnTo>
                          <a:lnTo>
                            <a:pt x="987" y="60"/>
                          </a:lnTo>
                          <a:lnTo>
                            <a:pt x="988" y="68"/>
                          </a:lnTo>
                          <a:lnTo>
                            <a:pt x="988" y="68"/>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33" name="Forma Livre 25">
                      <a:extLst>
                        <a:ext uri="{FF2B5EF4-FFF2-40B4-BE49-F238E27FC236}">
                          <a16:creationId xmlns="" xmlns:a16="http://schemas.microsoft.com/office/drawing/2014/main" id="{D8DD20AF-776E-D349-BADA-C046D28BF94D}"/>
                        </a:ext>
                      </a:extLst>
                    </p:cNvPr>
                    <p:cNvSpPr>
                      <a:spLocks/>
                    </p:cNvSpPr>
                    <p:nvPr/>
                  </p:nvSpPr>
                  <p:spPr bwMode="auto">
                    <a:xfrm>
                      <a:off x="2933700" y="5711825"/>
                      <a:ext cx="715963" cy="136525"/>
                    </a:xfrm>
                    <a:custGeom>
                      <a:avLst/>
                      <a:gdLst/>
                      <a:ahLst/>
                      <a:cxnLst>
                        <a:cxn ang="0">
                          <a:pos x="901" y="64"/>
                        </a:cxn>
                        <a:cxn ang="0">
                          <a:pos x="900" y="79"/>
                        </a:cxn>
                        <a:cxn ang="0">
                          <a:pos x="891" y="105"/>
                        </a:cxn>
                        <a:cxn ang="0">
                          <a:pos x="872" y="127"/>
                        </a:cxn>
                        <a:cxn ang="0">
                          <a:pos x="855" y="139"/>
                        </a:cxn>
                        <a:cxn ang="0">
                          <a:pos x="841" y="144"/>
                        </a:cxn>
                        <a:cxn ang="0">
                          <a:pos x="834" y="145"/>
                        </a:cxn>
                        <a:cxn ang="0">
                          <a:pos x="644" y="163"/>
                        </a:cxn>
                        <a:cxn ang="0">
                          <a:pos x="453" y="172"/>
                        </a:cxn>
                        <a:cxn ang="0">
                          <a:pos x="261" y="172"/>
                        </a:cxn>
                        <a:cxn ang="0">
                          <a:pos x="71" y="162"/>
                        </a:cxn>
                        <a:cxn ang="0">
                          <a:pos x="64" y="161"/>
                        </a:cxn>
                        <a:cxn ang="0">
                          <a:pos x="50" y="156"/>
                        </a:cxn>
                        <a:cxn ang="0">
                          <a:pos x="33" y="146"/>
                        </a:cxn>
                        <a:cxn ang="0">
                          <a:pos x="13" y="125"/>
                        </a:cxn>
                        <a:cxn ang="0">
                          <a:pos x="3" y="98"/>
                        </a:cxn>
                        <a:cxn ang="0">
                          <a:pos x="0" y="83"/>
                        </a:cxn>
                        <a:cxn ang="0">
                          <a:pos x="0" y="83"/>
                        </a:cxn>
                        <a:cxn ang="0">
                          <a:pos x="1" y="69"/>
                        </a:cxn>
                        <a:cxn ang="0">
                          <a:pos x="6" y="55"/>
                        </a:cxn>
                        <a:cxn ang="0">
                          <a:pos x="20" y="33"/>
                        </a:cxn>
                        <a:cxn ang="0">
                          <a:pos x="35" y="23"/>
                        </a:cxn>
                        <a:cxn ang="0">
                          <a:pos x="48" y="18"/>
                        </a:cxn>
                        <a:cxn ang="0">
                          <a:pos x="61" y="16"/>
                        </a:cxn>
                        <a:cxn ang="0">
                          <a:pos x="68" y="17"/>
                        </a:cxn>
                        <a:cxn ang="0">
                          <a:pos x="259" y="26"/>
                        </a:cxn>
                        <a:cxn ang="0">
                          <a:pos x="450" y="28"/>
                        </a:cxn>
                        <a:cxn ang="0">
                          <a:pos x="641" y="18"/>
                        </a:cxn>
                        <a:cxn ang="0">
                          <a:pos x="832" y="0"/>
                        </a:cxn>
                        <a:cxn ang="0">
                          <a:pos x="839" y="0"/>
                        </a:cxn>
                        <a:cxn ang="0">
                          <a:pos x="851" y="1"/>
                        </a:cxn>
                        <a:cxn ang="0">
                          <a:pos x="864" y="4"/>
                        </a:cxn>
                        <a:cxn ang="0">
                          <a:pos x="880" y="15"/>
                        </a:cxn>
                        <a:cxn ang="0">
                          <a:pos x="896" y="36"/>
                        </a:cxn>
                        <a:cxn ang="0">
                          <a:pos x="900" y="50"/>
                        </a:cxn>
                        <a:cxn ang="0">
                          <a:pos x="901" y="64"/>
                        </a:cxn>
                      </a:cxnLst>
                      <a:rect l="0" t="0" r="r" b="b"/>
                      <a:pathLst>
                        <a:path w="901" h="173">
                          <a:moveTo>
                            <a:pt x="901" y="64"/>
                          </a:moveTo>
                          <a:lnTo>
                            <a:pt x="901" y="64"/>
                          </a:lnTo>
                          <a:lnTo>
                            <a:pt x="901" y="71"/>
                          </a:lnTo>
                          <a:lnTo>
                            <a:pt x="900" y="79"/>
                          </a:lnTo>
                          <a:lnTo>
                            <a:pt x="897" y="93"/>
                          </a:lnTo>
                          <a:lnTo>
                            <a:pt x="891" y="105"/>
                          </a:lnTo>
                          <a:lnTo>
                            <a:pt x="883" y="117"/>
                          </a:lnTo>
                          <a:lnTo>
                            <a:pt x="872" y="127"/>
                          </a:lnTo>
                          <a:lnTo>
                            <a:pt x="861" y="136"/>
                          </a:lnTo>
                          <a:lnTo>
                            <a:pt x="855" y="139"/>
                          </a:lnTo>
                          <a:lnTo>
                            <a:pt x="848" y="141"/>
                          </a:lnTo>
                          <a:lnTo>
                            <a:pt x="841" y="144"/>
                          </a:lnTo>
                          <a:lnTo>
                            <a:pt x="834" y="145"/>
                          </a:lnTo>
                          <a:lnTo>
                            <a:pt x="834" y="145"/>
                          </a:lnTo>
                          <a:lnTo>
                            <a:pt x="739" y="155"/>
                          </a:lnTo>
                          <a:lnTo>
                            <a:pt x="644" y="163"/>
                          </a:lnTo>
                          <a:lnTo>
                            <a:pt x="548" y="169"/>
                          </a:lnTo>
                          <a:lnTo>
                            <a:pt x="453" y="172"/>
                          </a:lnTo>
                          <a:lnTo>
                            <a:pt x="357" y="173"/>
                          </a:lnTo>
                          <a:lnTo>
                            <a:pt x="261" y="172"/>
                          </a:lnTo>
                          <a:lnTo>
                            <a:pt x="166" y="168"/>
                          </a:lnTo>
                          <a:lnTo>
                            <a:pt x="71" y="162"/>
                          </a:lnTo>
                          <a:lnTo>
                            <a:pt x="71" y="162"/>
                          </a:lnTo>
                          <a:lnTo>
                            <a:pt x="64" y="161"/>
                          </a:lnTo>
                          <a:lnTo>
                            <a:pt x="57" y="159"/>
                          </a:lnTo>
                          <a:lnTo>
                            <a:pt x="50" y="156"/>
                          </a:lnTo>
                          <a:lnTo>
                            <a:pt x="44" y="154"/>
                          </a:lnTo>
                          <a:lnTo>
                            <a:pt x="33" y="146"/>
                          </a:lnTo>
                          <a:lnTo>
                            <a:pt x="22" y="137"/>
                          </a:lnTo>
                          <a:lnTo>
                            <a:pt x="13" y="125"/>
                          </a:lnTo>
                          <a:lnTo>
                            <a:pt x="7" y="112"/>
                          </a:lnTo>
                          <a:lnTo>
                            <a:pt x="3" y="98"/>
                          </a:lnTo>
                          <a:lnTo>
                            <a:pt x="1" y="90"/>
                          </a:lnTo>
                          <a:lnTo>
                            <a:pt x="0" y="83"/>
                          </a:lnTo>
                          <a:lnTo>
                            <a:pt x="0" y="83"/>
                          </a:lnTo>
                          <a:lnTo>
                            <a:pt x="0" y="83"/>
                          </a:lnTo>
                          <a:lnTo>
                            <a:pt x="1" y="76"/>
                          </a:lnTo>
                          <a:lnTo>
                            <a:pt x="1" y="69"/>
                          </a:lnTo>
                          <a:lnTo>
                            <a:pt x="4" y="62"/>
                          </a:lnTo>
                          <a:lnTo>
                            <a:pt x="6" y="55"/>
                          </a:lnTo>
                          <a:lnTo>
                            <a:pt x="12" y="44"/>
                          </a:lnTo>
                          <a:lnTo>
                            <a:pt x="20" y="33"/>
                          </a:lnTo>
                          <a:lnTo>
                            <a:pt x="30" y="26"/>
                          </a:lnTo>
                          <a:lnTo>
                            <a:pt x="35" y="23"/>
                          </a:lnTo>
                          <a:lnTo>
                            <a:pt x="41" y="21"/>
                          </a:lnTo>
                          <a:lnTo>
                            <a:pt x="48" y="18"/>
                          </a:lnTo>
                          <a:lnTo>
                            <a:pt x="54" y="17"/>
                          </a:lnTo>
                          <a:lnTo>
                            <a:pt x="61" y="16"/>
                          </a:lnTo>
                          <a:lnTo>
                            <a:pt x="68" y="17"/>
                          </a:lnTo>
                          <a:lnTo>
                            <a:pt x="68" y="17"/>
                          </a:lnTo>
                          <a:lnTo>
                            <a:pt x="163" y="23"/>
                          </a:lnTo>
                          <a:lnTo>
                            <a:pt x="259" y="26"/>
                          </a:lnTo>
                          <a:lnTo>
                            <a:pt x="354" y="28"/>
                          </a:lnTo>
                          <a:lnTo>
                            <a:pt x="450" y="28"/>
                          </a:lnTo>
                          <a:lnTo>
                            <a:pt x="545" y="24"/>
                          </a:lnTo>
                          <a:lnTo>
                            <a:pt x="641" y="18"/>
                          </a:lnTo>
                          <a:lnTo>
                            <a:pt x="736" y="10"/>
                          </a:lnTo>
                          <a:lnTo>
                            <a:pt x="832" y="0"/>
                          </a:lnTo>
                          <a:lnTo>
                            <a:pt x="832" y="0"/>
                          </a:lnTo>
                          <a:lnTo>
                            <a:pt x="839" y="0"/>
                          </a:lnTo>
                          <a:lnTo>
                            <a:pt x="846" y="0"/>
                          </a:lnTo>
                          <a:lnTo>
                            <a:pt x="851" y="1"/>
                          </a:lnTo>
                          <a:lnTo>
                            <a:pt x="858" y="2"/>
                          </a:lnTo>
                          <a:lnTo>
                            <a:pt x="864" y="4"/>
                          </a:lnTo>
                          <a:lnTo>
                            <a:pt x="870" y="8"/>
                          </a:lnTo>
                          <a:lnTo>
                            <a:pt x="880" y="15"/>
                          </a:lnTo>
                          <a:lnTo>
                            <a:pt x="889" y="25"/>
                          </a:lnTo>
                          <a:lnTo>
                            <a:pt x="896" y="36"/>
                          </a:lnTo>
                          <a:lnTo>
                            <a:pt x="898" y="43"/>
                          </a:lnTo>
                          <a:lnTo>
                            <a:pt x="900" y="50"/>
                          </a:lnTo>
                          <a:lnTo>
                            <a:pt x="901" y="57"/>
                          </a:lnTo>
                          <a:lnTo>
                            <a:pt x="901" y="64"/>
                          </a:lnTo>
                          <a:lnTo>
                            <a:pt x="901" y="64"/>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34" name="Forma Livre 26">
                      <a:extLst>
                        <a:ext uri="{FF2B5EF4-FFF2-40B4-BE49-F238E27FC236}">
                          <a16:creationId xmlns="" xmlns:a16="http://schemas.microsoft.com/office/drawing/2014/main" id="{91BBF5DB-57B1-3C47-A333-8CC0369742F9}"/>
                        </a:ext>
                      </a:extLst>
                    </p:cNvPr>
                    <p:cNvSpPr>
                      <a:spLocks/>
                    </p:cNvSpPr>
                    <p:nvPr/>
                  </p:nvSpPr>
                  <p:spPr bwMode="auto">
                    <a:xfrm>
                      <a:off x="2982913" y="5543212"/>
                      <a:ext cx="661988" cy="127000"/>
                    </a:xfrm>
                    <a:custGeom>
                      <a:avLst/>
                      <a:gdLst/>
                      <a:ahLst/>
                      <a:cxnLst>
                        <a:cxn ang="0">
                          <a:pos x="834" y="58"/>
                        </a:cxn>
                        <a:cxn ang="0">
                          <a:pos x="834" y="58"/>
                        </a:cxn>
                        <a:cxn ang="0">
                          <a:pos x="832" y="72"/>
                        </a:cxn>
                        <a:cxn ang="0">
                          <a:pos x="829" y="84"/>
                        </a:cxn>
                        <a:cxn ang="0">
                          <a:pos x="824" y="97"/>
                        </a:cxn>
                        <a:cxn ang="0">
                          <a:pos x="816" y="108"/>
                        </a:cxn>
                        <a:cxn ang="0">
                          <a:pos x="807" y="117"/>
                        </a:cxn>
                        <a:cxn ang="0">
                          <a:pos x="796" y="125"/>
                        </a:cxn>
                        <a:cxn ang="0">
                          <a:pos x="785" y="131"/>
                        </a:cxn>
                        <a:cxn ang="0">
                          <a:pos x="778" y="132"/>
                        </a:cxn>
                        <a:cxn ang="0">
                          <a:pos x="772" y="133"/>
                        </a:cxn>
                        <a:cxn ang="0">
                          <a:pos x="772" y="133"/>
                        </a:cxn>
                        <a:cxn ang="0">
                          <a:pos x="684" y="143"/>
                        </a:cxn>
                        <a:cxn ang="0">
                          <a:pos x="595" y="151"/>
                        </a:cxn>
                        <a:cxn ang="0">
                          <a:pos x="506" y="155"/>
                        </a:cxn>
                        <a:cxn ang="0">
                          <a:pos x="418" y="159"/>
                        </a:cxn>
                        <a:cxn ang="0">
                          <a:pos x="330" y="160"/>
                        </a:cxn>
                        <a:cxn ang="0">
                          <a:pos x="241" y="158"/>
                        </a:cxn>
                        <a:cxn ang="0">
                          <a:pos x="153" y="154"/>
                        </a:cxn>
                        <a:cxn ang="0">
                          <a:pos x="65" y="149"/>
                        </a:cxn>
                        <a:cxn ang="0">
                          <a:pos x="65" y="149"/>
                        </a:cxn>
                        <a:cxn ang="0">
                          <a:pos x="58" y="148"/>
                        </a:cxn>
                        <a:cxn ang="0">
                          <a:pos x="52" y="147"/>
                        </a:cxn>
                        <a:cxn ang="0">
                          <a:pos x="39" y="141"/>
                        </a:cxn>
                        <a:cxn ang="0">
                          <a:pos x="29" y="134"/>
                        </a:cxn>
                        <a:cxn ang="0">
                          <a:pos x="19" y="125"/>
                        </a:cxn>
                        <a:cxn ang="0">
                          <a:pos x="11" y="115"/>
                        </a:cxn>
                        <a:cxn ang="0">
                          <a:pos x="6" y="103"/>
                        </a:cxn>
                        <a:cxn ang="0">
                          <a:pos x="1" y="90"/>
                        </a:cxn>
                        <a:cxn ang="0">
                          <a:pos x="0" y="76"/>
                        </a:cxn>
                        <a:cxn ang="0">
                          <a:pos x="0" y="76"/>
                        </a:cxn>
                        <a:cxn ang="0">
                          <a:pos x="0" y="76"/>
                        </a:cxn>
                        <a:cxn ang="0">
                          <a:pos x="1" y="64"/>
                        </a:cxn>
                        <a:cxn ang="0">
                          <a:pos x="4" y="51"/>
                        </a:cxn>
                        <a:cxn ang="0">
                          <a:pos x="10" y="40"/>
                        </a:cxn>
                        <a:cxn ang="0">
                          <a:pos x="17" y="31"/>
                        </a:cxn>
                        <a:cxn ang="0">
                          <a:pos x="26" y="23"/>
                        </a:cxn>
                        <a:cxn ang="0">
                          <a:pos x="37" y="18"/>
                        </a:cxn>
                        <a:cxn ang="0">
                          <a:pos x="49" y="15"/>
                        </a:cxn>
                        <a:cxn ang="0">
                          <a:pos x="61" y="15"/>
                        </a:cxn>
                        <a:cxn ang="0">
                          <a:pos x="61" y="15"/>
                        </a:cxn>
                        <a:cxn ang="0">
                          <a:pos x="150" y="21"/>
                        </a:cxn>
                        <a:cxn ang="0">
                          <a:pos x="239" y="24"/>
                        </a:cxn>
                        <a:cxn ang="0">
                          <a:pos x="327" y="25"/>
                        </a:cxn>
                        <a:cxn ang="0">
                          <a:pos x="415" y="24"/>
                        </a:cxn>
                        <a:cxn ang="0">
                          <a:pos x="504" y="22"/>
                        </a:cxn>
                        <a:cxn ang="0">
                          <a:pos x="592" y="16"/>
                        </a:cxn>
                        <a:cxn ang="0">
                          <a:pos x="680" y="9"/>
                        </a:cxn>
                        <a:cxn ang="0">
                          <a:pos x="768" y="0"/>
                        </a:cxn>
                        <a:cxn ang="0">
                          <a:pos x="768" y="0"/>
                        </a:cxn>
                        <a:cxn ang="0">
                          <a:pos x="781" y="0"/>
                        </a:cxn>
                        <a:cxn ang="0">
                          <a:pos x="794" y="2"/>
                        </a:cxn>
                        <a:cxn ang="0">
                          <a:pos x="804" y="7"/>
                        </a:cxn>
                        <a:cxn ang="0">
                          <a:pos x="814" y="14"/>
                        </a:cxn>
                        <a:cxn ang="0">
                          <a:pos x="822" y="22"/>
                        </a:cxn>
                        <a:cxn ang="0">
                          <a:pos x="828" y="32"/>
                        </a:cxn>
                        <a:cxn ang="0">
                          <a:pos x="832" y="45"/>
                        </a:cxn>
                        <a:cxn ang="0">
                          <a:pos x="834" y="58"/>
                        </a:cxn>
                        <a:cxn ang="0">
                          <a:pos x="834" y="58"/>
                        </a:cxn>
                      </a:cxnLst>
                      <a:rect l="0" t="0" r="r" b="b"/>
                      <a:pathLst>
                        <a:path w="834" h="160">
                          <a:moveTo>
                            <a:pt x="834" y="58"/>
                          </a:moveTo>
                          <a:lnTo>
                            <a:pt x="834" y="58"/>
                          </a:lnTo>
                          <a:lnTo>
                            <a:pt x="832" y="72"/>
                          </a:lnTo>
                          <a:lnTo>
                            <a:pt x="829" y="84"/>
                          </a:lnTo>
                          <a:lnTo>
                            <a:pt x="824" y="97"/>
                          </a:lnTo>
                          <a:lnTo>
                            <a:pt x="816" y="108"/>
                          </a:lnTo>
                          <a:lnTo>
                            <a:pt x="807" y="117"/>
                          </a:lnTo>
                          <a:lnTo>
                            <a:pt x="796" y="125"/>
                          </a:lnTo>
                          <a:lnTo>
                            <a:pt x="785" y="131"/>
                          </a:lnTo>
                          <a:lnTo>
                            <a:pt x="778" y="132"/>
                          </a:lnTo>
                          <a:lnTo>
                            <a:pt x="772" y="133"/>
                          </a:lnTo>
                          <a:lnTo>
                            <a:pt x="772" y="133"/>
                          </a:lnTo>
                          <a:lnTo>
                            <a:pt x="684" y="143"/>
                          </a:lnTo>
                          <a:lnTo>
                            <a:pt x="595" y="151"/>
                          </a:lnTo>
                          <a:lnTo>
                            <a:pt x="506" y="155"/>
                          </a:lnTo>
                          <a:lnTo>
                            <a:pt x="418" y="159"/>
                          </a:lnTo>
                          <a:lnTo>
                            <a:pt x="330" y="160"/>
                          </a:lnTo>
                          <a:lnTo>
                            <a:pt x="241" y="158"/>
                          </a:lnTo>
                          <a:lnTo>
                            <a:pt x="153" y="154"/>
                          </a:lnTo>
                          <a:lnTo>
                            <a:pt x="65" y="149"/>
                          </a:lnTo>
                          <a:lnTo>
                            <a:pt x="65" y="149"/>
                          </a:lnTo>
                          <a:lnTo>
                            <a:pt x="58" y="148"/>
                          </a:lnTo>
                          <a:lnTo>
                            <a:pt x="52" y="147"/>
                          </a:lnTo>
                          <a:lnTo>
                            <a:pt x="39" y="141"/>
                          </a:lnTo>
                          <a:lnTo>
                            <a:pt x="29" y="134"/>
                          </a:lnTo>
                          <a:lnTo>
                            <a:pt x="19" y="125"/>
                          </a:lnTo>
                          <a:lnTo>
                            <a:pt x="11" y="115"/>
                          </a:lnTo>
                          <a:lnTo>
                            <a:pt x="6" y="103"/>
                          </a:lnTo>
                          <a:lnTo>
                            <a:pt x="1" y="90"/>
                          </a:lnTo>
                          <a:lnTo>
                            <a:pt x="0" y="76"/>
                          </a:lnTo>
                          <a:lnTo>
                            <a:pt x="0" y="76"/>
                          </a:lnTo>
                          <a:lnTo>
                            <a:pt x="0" y="76"/>
                          </a:lnTo>
                          <a:lnTo>
                            <a:pt x="1" y="64"/>
                          </a:lnTo>
                          <a:lnTo>
                            <a:pt x="4" y="51"/>
                          </a:lnTo>
                          <a:lnTo>
                            <a:pt x="10" y="40"/>
                          </a:lnTo>
                          <a:lnTo>
                            <a:pt x="17" y="31"/>
                          </a:lnTo>
                          <a:lnTo>
                            <a:pt x="26" y="23"/>
                          </a:lnTo>
                          <a:lnTo>
                            <a:pt x="37" y="18"/>
                          </a:lnTo>
                          <a:lnTo>
                            <a:pt x="49" y="15"/>
                          </a:lnTo>
                          <a:lnTo>
                            <a:pt x="61" y="15"/>
                          </a:lnTo>
                          <a:lnTo>
                            <a:pt x="61" y="15"/>
                          </a:lnTo>
                          <a:lnTo>
                            <a:pt x="150" y="21"/>
                          </a:lnTo>
                          <a:lnTo>
                            <a:pt x="239" y="24"/>
                          </a:lnTo>
                          <a:lnTo>
                            <a:pt x="327" y="25"/>
                          </a:lnTo>
                          <a:lnTo>
                            <a:pt x="415" y="24"/>
                          </a:lnTo>
                          <a:lnTo>
                            <a:pt x="504" y="22"/>
                          </a:lnTo>
                          <a:lnTo>
                            <a:pt x="592" y="16"/>
                          </a:lnTo>
                          <a:lnTo>
                            <a:pt x="680" y="9"/>
                          </a:lnTo>
                          <a:lnTo>
                            <a:pt x="768" y="0"/>
                          </a:lnTo>
                          <a:lnTo>
                            <a:pt x="768" y="0"/>
                          </a:lnTo>
                          <a:lnTo>
                            <a:pt x="781" y="0"/>
                          </a:lnTo>
                          <a:lnTo>
                            <a:pt x="794" y="2"/>
                          </a:lnTo>
                          <a:lnTo>
                            <a:pt x="804" y="7"/>
                          </a:lnTo>
                          <a:lnTo>
                            <a:pt x="814" y="14"/>
                          </a:lnTo>
                          <a:lnTo>
                            <a:pt x="822" y="22"/>
                          </a:lnTo>
                          <a:lnTo>
                            <a:pt x="828" y="32"/>
                          </a:lnTo>
                          <a:lnTo>
                            <a:pt x="832" y="45"/>
                          </a:lnTo>
                          <a:lnTo>
                            <a:pt x="834" y="58"/>
                          </a:lnTo>
                          <a:lnTo>
                            <a:pt x="834" y="58"/>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35" name="Forma Livre 27">
                      <a:extLst>
                        <a:ext uri="{FF2B5EF4-FFF2-40B4-BE49-F238E27FC236}">
                          <a16:creationId xmlns="" xmlns:a16="http://schemas.microsoft.com/office/drawing/2014/main" id="{02F94DF1-9838-4747-8D1E-9A3A9DC78C03}"/>
                        </a:ext>
                      </a:extLst>
                    </p:cNvPr>
                    <p:cNvSpPr>
                      <a:spLocks/>
                    </p:cNvSpPr>
                    <p:nvPr/>
                  </p:nvSpPr>
                  <p:spPr bwMode="auto">
                    <a:xfrm>
                      <a:off x="3030538" y="5378112"/>
                      <a:ext cx="641350" cy="117475"/>
                    </a:xfrm>
                    <a:custGeom>
                      <a:avLst/>
                      <a:gdLst/>
                      <a:ahLst/>
                      <a:cxnLst>
                        <a:cxn ang="0">
                          <a:pos x="808" y="54"/>
                        </a:cxn>
                        <a:cxn ang="0">
                          <a:pos x="808" y="54"/>
                        </a:cxn>
                        <a:cxn ang="0">
                          <a:pos x="807" y="66"/>
                        </a:cxn>
                        <a:cxn ang="0">
                          <a:pos x="804" y="78"/>
                        </a:cxn>
                        <a:cxn ang="0">
                          <a:pos x="798" y="89"/>
                        </a:cxn>
                        <a:cxn ang="0">
                          <a:pos x="791" y="99"/>
                        </a:cxn>
                        <a:cxn ang="0">
                          <a:pos x="782" y="109"/>
                        </a:cxn>
                        <a:cxn ang="0">
                          <a:pos x="771" y="116"/>
                        </a:cxn>
                        <a:cxn ang="0">
                          <a:pos x="761" y="120"/>
                        </a:cxn>
                        <a:cxn ang="0">
                          <a:pos x="748" y="123"/>
                        </a:cxn>
                        <a:cxn ang="0">
                          <a:pos x="748" y="123"/>
                        </a:cxn>
                        <a:cxn ang="0">
                          <a:pos x="662" y="132"/>
                        </a:cxn>
                        <a:cxn ang="0">
                          <a:pos x="577" y="139"/>
                        </a:cxn>
                        <a:cxn ang="0">
                          <a:pos x="491" y="143"/>
                        </a:cxn>
                        <a:cxn ang="0">
                          <a:pos x="405" y="146"/>
                        </a:cxn>
                        <a:cxn ang="0">
                          <a:pos x="319" y="147"/>
                        </a:cxn>
                        <a:cxn ang="0">
                          <a:pos x="234" y="146"/>
                        </a:cxn>
                        <a:cxn ang="0">
                          <a:pos x="149" y="142"/>
                        </a:cxn>
                        <a:cxn ang="0">
                          <a:pos x="63" y="138"/>
                        </a:cxn>
                        <a:cxn ang="0">
                          <a:pos x="63" y="138"/>
                        </a:cxn>
                        <a:cxn ang="0">
                          <a:pos x="50" y="135"/>
                        </a:cxn>
                        <a:cxn ang="0">
                          <a:pos x="38" y="131"/>
                        </a:cxn>
                        <a:cxn ang="0">
                          <a:pos x="28" y="124"/>
                        </a:cxn>
                        <a:cxn ang="0">
                          <a:pos x="19" y="116"/>
                        </a:cxn>
                        <a:cxn ang="0">
                          <a:pos x="12" y="106"/>
                        </a:cxn>
                        <a:cxn ang="0">
                          <a:pos x="6" y="95"/>
                        </a:cxn>
                        <a:cxn ang="0">
                          <a:pos x="1" y="83"/>
                        </a:cxn>
                        <a:cxn ang="0">
                          <a:pos x="0" y="70"/>
                        </a:cxn>
                        <a:cxn ang="0">
                          <a:pos x="0" y="70"/>
                        </a:cxn>
                        <a:cxn ang="0">
                          <a:pos x="0" y="70"/>
                        </a:cxn>
                        <a:cxn ang="0">
                          <a:pos x="1" y="59"/>
                        </a:cxn>
                        <a:cxn ang="0">
                          <a:pos x="5" y="47"/>
                        </a:cxn>
                        <a:cxn ang="0">
                          <a:pos x="9" y="37"/>
                        </a:cxn>
                        <a:cxn ang="0">
                          <a:pos x="18" y="29"/>
                        </a:cxn>
                        <a:cxn ang="0">
                          <a:pos x="26" y="22"/>
                        </a:cxn>
                        <a:cxn ang="0">
                          <a:pos x="36" y="17"/>
                        </a:cxn>
                        <a:cxn ang="0">
                          <a:pos x="48" y="13"/>
                        </a:cxn>
                        <a:cxn ang="0">
                          <a:pos x="61" y="13"/>
                        </a:cxn>
                        <a:cxn ang="0">
                          <a:pos x="61" y="13"/>
                        </a:cxn>
                        <a:cxn ang="0">
                          <a:pos x="146" y="19"/>
                        </a:cxn>
                        <a:cxn ang="0">
                          <a:pos x="231" y="22"/>
                        </a:cxn>
                        <a:cxn ang="0">
                          <a:pos x="317" y="24"/>
                        </a:cxn>
                        <a:cxn ang="0">
                          <a:pos x="403" y="23"/>
                        </a:cxn>
                        <a:cxn ang="0">
                          <a:pos x="489" y="20"/>
                        </a:cxn>
                        <a:cxn ang="0">
                          <a:pos x="574" y="15"/>
                        </a:cxn>
                        <a:cxn ang="0">
                          <a:pos x="660" y="9"/>
                        </a:cxn>
                        <a:cxn ang="0">
                          <a:pos x="746" y="0"/>
                        </a:cxn>
                        <a:cxn ang="0">
                          <a:pos x="746" y="0"/>
                        </a:cxn>
                        <a:cxn ang="0">
                          <a:pos x="757" y="0"/>
                        </a:cxn>
                        <a:cxn ang="0">
                          <a:pos x="769" y="2"/>
                        </a:cxn>
                        <a:cxn ang="0">
                          <a:pos x="780" y="6"/>
                        </a:cxn>
                        <a:cxn ang="0">
                          <a:pos x="790" y="12"/>
                        </a:cxn>
                        <a:cxn ang="0">
                          <a:pos x="797" y="20"/>
                        </a:cxn>
                        <a:cxn ang="0">
                          <a:pos x="803" y="31"/>
                        </a:cxn>
                        <a:cxn ang="0">
                          <a:pos x="807" y="41"/>
                        </a:cxn>
                        <a:cxn ang="0">
                          <a:pos x="808" y="54"/>
                        </a:cxn>
                        <a:cxn ang="0">
                          <a:pos x="808" y="54"/>
                        </a:cxn>
                      </a:cxnLst>
                      <a:rect l="0" t="0" r="r" b="b"/>
                      <a:pathLst>
                        <a:path w="808" h="147">
                          <a:moveTo>
                            <a:pt x="808" y="54"/>
                          </a:moveTo>
                          <a:lnTo>
                            <a:pt x="808" y="54"/>
                          </a:lnTo>
                          <a:lnTo>
                            <a:pt x="807" y="66"/>
                          </a:lnTo>
                          <a:lnTo>
                            <a:pt x="804" y="78"/>
                          </a:lnTo>
                          <a:lnTo>
                            <a:pt x="798" y="89"/>
                          </a:lnTo>
                          <a:lnTo>
                            <a:pt x="791" y="99"/>
                          </a:lnTo>
                          <a:lnTo>
                            <a:pt x="782" y="109"/>
                          </a:lnTo>
                          <a:lnTo>
                            <a:pt x="771" y="116"/>
                          </a:lnTo>
                          <a:lnTo>
                            <a:pt x="761" y="120"/>
                          </a:lnTo>
                          <a:lnTo>
                            <a:pt x="748" y="123"/>
                          </a:lnTo>
                          <a:lnTo>
                            <a:pt x="748" y="123"/>
                          </a:lnTo>
                          <a:lnTo>
                            <a:pt x="662" y="132"/>
                          </a:lnTo>
                          <a:lnTo>
                            <a:pt x="577" y="139"/>
                          </a:lnTo>
                          <a:lnTo>
                            <a:pt x="491" y="143"/>
                          </a:lnTo>
                          <a:lnTo>
                            <a:pt x="405" y="146"/>
                          </a:lnTo>
                          <a:lnTo>
                            <a:pt x="319" y="147"/>
                          </a:lnTo>
                          <a:lnTo>
                            <a:pt x="234" y="146"/>
                          </a:lnTo>
                          <a:lnTo>
                            <a:pt x="149" y="142"/>
                          </a:lnTo>
                          <a:lnTo>
                            <a:pt x="63" y="138"/>
                          </a:lnTo>
                          <a:lnTo>
                            <a:pt x="63" y="138"/>
                          </a:lnTo>
                          <a:lnTo>
                            <a:pt x="50" y="135"/>
                          </a:lnTo>
                          <a:lnTo>
                            <a:pt x="38" y="131"/>
                          </a:lnTo>
                          <a:lnTo>
                            <a:pt x="28" y="124"/>
                          </a:lnTo>
                          <a:lnTo>
                            <a:pt x="19" y="116"/>
                          </a:lnTo>
                          <a:lnTo>
                            <a:pt x="12" y="106"/>
                          </a:lnTo>
                          <a:lnTo>
                            <a:pt x="6" y="95"/>
                          </a:lnTo>
                          <a:lnTo>
                            <a:pt x="1" y="83"/>
                          </a:lnTo>
                          <a:lnTo>
                            <a:pt x="0" y="70"/>
                          </a:lnTo>
                          <a:lnTo>
                            <a:pt x="0" y="70"/>
                          </a:lnTo>
                          <a:lnTo>
                            <a:pt x="0" y="70"/>
                          </a:lnTo>
                          <a:lnTo>
                            <a:pt x="1" y="59"/>
                          </a:lnTo>
                          <a:lnTo>
                            <a:pt x="5" y="47"/>
                          </a:lnTo>
                          <a:lnTo>
                            <a:pt x="9" y="37"/>
                          </a:lnTo>
                          <a:lnTo>
                            <a:pt x="18" y="29"/>
                          </a:lnTo>
                          <a:lnTo>
                            <a:pt x="26" y="22"/>
                          </a:lnTo>
                          <a:lnTo>
                            <a:pt x="36" y="17"/>
                          </a:lnTo>
                          <a:lnTo>
                            <a:pt x="48" y="13"/>
                          </a:lnTo>
                          <a:lnTo>
                            <a:pt x="61" y="13"/>
                          </a:lnTo>
                          <a:lnTo>
                            <a:pt x="61" y="13"/>
                          </a:lnTo>
                          <a:lnTo>
                            <a:pt x="146" y="19"/>
                          </a:lnTo>
                          <a:lnTo>
                            <a:pt x="231" y="22"/>
                          </a:lnTo>
                          <a:lnTo>
                            <a:pt x="317" y="24"/>
                          </a:lnTo>
                          <a:lnTo>
                            <a:pt x="403" y="23"/>
                          </a:lnTo>
                          <a:lnTo>
                            <a:pt x="489" y="20"/>
                          </a:lnTo>
                          <a:lnTo>
                            <a:pt x="574" y="15"/>
                          </a:lnTo>
                          <a:lnTo>
                            <a:pt x="660" y="9"/>
                          </a:lnTo>
                          <a:lnTo>
                            <a:pt x="746" y="0"/>
                          </a:lnTo>
                          <a:lnTo>
                            <a:pt x="746" y="0"/>
                          </a:lnTo>
                          <a:lnTo>
                            <a:pt x="757" y="0"/>
                          </a:lnTo>
                          <a:lnTo>
                            <a:pt x="769" y="2"/>
                          </a:lnTo>
                          <a:lnTo>
                            <a:pt x="780" y="6"/>
                          </a:lnTo>
                          <a:lnTo>
                            <a:pt x="790" y="12"/>
                          </a:lnTo>
                          <a:lnTo>
                            <a:pt x="797" y="20"/>
                          </a:lnTo>
                          <a:lnTo>
                            <a:pt x="803" y="31"/>
                          </a:lnTo>
                          <a:lnTo>
                            <a:pt x="807" y="41"/>
                          </a:lnTo>
                          <a:lnTo>
                            <a:pt x="808" y="54"/>
                          </a:lnTo>
                          <a:lnTo>
                            <a:pt x="808" y="54"/>
                          </a:lnTo>
                          <a:close/>
                        </a:path>
                      </a:pathLst>
                    </a:custGeom>
                    <a:gradFill flip="none" rotWithShape="1">
                      <a:gsLst>
                        <a:gs pos="0">
                          <a:schemeClr val="tx2">
                            <a:lumMod val="50000"/>
                          </a:schemeClr>
                        </a:gs>
                        <a:gs pos="100000">
                          <a:schemeClr val="tx2">
                            <a:lumMod val="40000"/>
                            <a:lumOff val="60000"/>
                            <a:alpha val="50000"/>
                          </a:schemeClr>
                        </a:gs>
                      </a:gsLst>
                      <a:lin ang="498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grpSp>
            </p:grpSp>
          </p:grpSp>
          <p:sp>
            <p:nvSpPr>
              <p:cNvPr id="11" name="Forma Livre 7">
                <a:extLst>
                  <a:ext uri="{FF2B5EF4-FFF2-40B4-BE49-F238E27FC236}">
                    <a16:creationId xmlns="" xmlns:a16="http://schemas.microsoft.com/office/drawing/2014/main" id="{E097554C-226A-604D-972E-6C3DDDE67D2E}"/>
                  </a:ext>
                </a:extLst>
              </p:cNvPr>
              <p:cNvSpPr>
                <a:spLocks/>
              </p:cNvSpPr>
              <p:nvPr/>
            </p:nvSpPr>
            <p:spPr bwMode="auto">
              <a:xfrm>
                <a:off x="2665412" y="2151380"/>
                <a:ext cx="250190" cy="1807210"/>
              </a:xfrm>
              <a:custGeom>
                <a:avLst/>
                <a:gdLst/>
                <a:ahLst/>
                <a:cxnLst>
                  <a:cxn ang="0">
                    <a:pos x="395" y="2847"/>
                  </a:cxn>
                  <a:cxn ang="0">
                    <a:pos x="383" y="2844"/>
                  </a:cxn>
                  <a:cxn ang="0">
                    <a:pos x="373" y="2839"/>
                  </a:cxn>
                  <a:cxn ang="0">
                    <a:pos x="361" y="2830"/>
                  </a:cxn>
                  <a:cxn ang="0">
                    <a:pos x="340" y="2801"/>
                  </a:cxn>
                  <a:cxn ang="0">
                    <a:pos x="319" y="2760"/>
                  </a:cxn>
                  <a:cxn ang="0">
                    <a:pos x="300" y="2706"/>
                  </a:cxn>
                  <a:cxn ang="0">
                    <a:pos x="281" y="2640"/>
                  </a:cxn>
                  <a:cxn ang="0">
                    <a:pos x="264" y="2563"/>
                  </a:cxn>
                  <a:cxn ang="0">
                    <a:pos x="247" y="2476"/>
                  </a:cxn>
                  <a:cxn ang="0">
                    <a:pos x="225" y="2329"/>
                  </a:cxn>
                  <a:cxn ang="0">
                    <a:pos x="201" y="2101"/>
                  </a:cxn>
                  <a:cxn ang="0">
                    <a:pos x="185" y="1846"/>
                  </a:cxn>
                  <a:cxn ang="0">
                    <a:pos x="175" y="1569"/>
                  </a:cxn>
                  <a:cxn ang="0">
                    <a:pos x="175" y="1423"/>
                  </a:cxn>
                  <a:cxn ang="0">
                    <a:pos x="179" y="1137"/>
                  </a:cxn>
                  <a:cxn ang="0">
                    <a:pos x="192" y="870"/>
                  </a:cxn>
                  <a:cxn ang="0">
                    <a:pos x="213" y="628"/>
                  </a:cxn>
                  <a:cxn ang="0">
                    <a:pos x="239" y="417"/>
                  </a:cxn>
                  <a:cxn ang="0">
                    <a:pos x="254" y="325"/>
                  </a:cxn>
                  <a:cxn ang="0">
                    <a:pos x="272" y="244"/>
                  </a:cxn>
                  <a:cxn ang="0">
                    <a:pos x="290" y="172"/>
                  </a:cxn>
                  <a:cxn ang="0">
                    <a:pos x="309" y="113"/>
                  </a:cxn>
                  <a:cxn ang="0">
                    <a:pos x="330" y="64"/>
                  </a:cxn>
                  <a:cxn ang="0">
                    <a:pos x="351" y="29"/>
                  </a:cxn>
                  <a:cxn ang="0">
                    <a:pos x="367" y="12"/>
                  </a:cxn>
                  <a:cxn ang="0">
                    <a:pos x="377" y="5"/>
                  </a:cxn>
                  <a:cxn ang="0">
                    <a:pos x="389" y="1"/>
                  </a:cxn>
                  <a:cxn ang="0">
                    <a:pos x="219" y="0"/>
                  </a:cxn>
                  <a:cxn ang="0">
                    <a:pos x="214" y="1"/>
                  </a:cxn>
                  <a:cxn ang="0">
                    <a:pos x="202" y="5"/>
                  </a:cxn>
                  <a:cxn ang="0">
                    <a:pos x="192" y="12"/>
                  </a:cxn>
                  <a:cxn ang="0">
                    <a:pos x="175" y="29"/>
                  </a:cxn>
                  <a:cxn ang="0">
                    <a:pos x="154" y="64"/>
                  </a:cxn>
                  <a:cxn ang="0">
                    <a:pos x="134" y="113"/>
                  </a:cxn>
                  <a:cxn ang="0">
                    <a:pos x="115" y="172"/>
                  </a:cxn>
                  <a:cxn ang="0">
                    <a:pos x="96" y="244"/>
                  </a:cxn>
                  <a:cxn ang="0">
                    <a:pos x="79" y="325"/>
                  </a:cxn>
                  <a:cxn ang="0">
                    <a:pos x="64" y="417"/>
                  </a:cxn>
                  <a:cxn ang="0">
                    <a:pos x="37" y="628"/>
                  </a:cxn>
                  <a:cxn ang="0">
                    <a:pos x="16" y="870"/>
                  </a:cxn>
                  <a:cxn ang="0">
                    <a:pos x="3" y="1137"/>
                  </a:cxn>
                  <a:cxn ang="0">
                    <a:pos x="0" y="1423"/>
                  </a:cxn>
                  <a:cxn ang="0">
                    <a:pos x="0" y="1569"/>
                  </a:cxn>
                  <a:cxn ang="0">
                    <a:pos x="9" y="1846"/>
                  </a:cxn>
                  <a:cxn ang="0">
                    <a:pos x="26" y="2101"/>
                  </a:cxn>
                  <a:cxn ang="0">
                    <a:pos x="50" y="2329"/>
                  </a:cxn>
                  <a:cxn ang="0">
                    <a:pos x="72" y="2476"/>
                  </a:cxn>
                  <a:cxn ang="0">
                    <a:pos x="88" y="2563"/>
                  </a:cxn>
                  <a:cxn ang="0">
                    <a:pos x="106" y="2640"/>
                  </a:cxn>
                  <a:cxn ang="0">
                    <a:pos x="124" y="2706"/>
                  </a:cxn>
                  <a:cxn ang="0">
                    <a:pos x="144" y="2760"/>
                  </a:cxn>
                  <a:cxn ang="0">
                    <a:pos x="165" y="2801"/>
                  </a:cxn>
                  <a:cxn ang="0">
                    <a:pos x="186" y="2830"/>
                  </a:cxn>
                  <a:cxn ang="0">
                    <a:pos x="197" y="2839"/>
                  </a:cxn>
                  <a:cxn ang="0">
                    <a:pos x="208" y="2844"/>
                  </a:cxn>
                  <a:cxn ang="0">
                    <a:pos x="219" y="2847"/>
                  </a:cxn>
                </a:cxnLst>
                <a:rect l="0" t="0" r="r" b="b"/>
                <a:pathLst>
                  <a:path w="395" h="2847">
                    <a:moveTo>
                      <a:pt x="395" y="2847"/>
                    </a:moveTo>
                    <a:lnTo>
                      <a:pt x="395" y="2847"/>
                    </a:lnTo>
                    <a:lnTo>
                      <a:pt x="389" y="2846"/>
                    </a:lnTo>
                    <a:lnTo>
                      <a:pt x="383" y="2844"/>
                    </a:lnTo>
                    <a:lnTo>
                      <a:pt x="377" y="2842"/>
                    </a:lnTo>
                    <a:lnTo>
                      <a:pt x="373" y="2839"/>
                    </a:lnTo>
                    <a:lnTo>
                      <a:pt x="367" y="2835"/>
                    </a:lnTo>
                    <a:lnTo>
                      <a:pt x="361" y="2830"/>
                    </a:lnTo>
                    <a:lnTo>
                      <a:pt x="351" y="2818"/>
                    </a:lnTo>
                    <a:lnTo>
                      <a:pt x="340" y="2801"/>
                    </a:lnTo>
                    <a:lnTo>
                      <a:pt x="330" y="2783"/>
                    </a:lnTo>
                    <a:lnTo>
                      <a:pt x="319" y="2760"/>
                    </a:lnTo>
                    <a:lnTo>
                      <a:pt x="309" y="2734"/>
                    </a:lnTo>
                    <a:lnTo>
                      <a:pt x="300" y="2706"/>
                    </a:lnTo>
                    <a:lnTo>
                      <a:pt x="290" y="2675"/>
                    </a:lnTo>
                    <a:lnTo>
                      <a:pt x="281" y="2640"/>
                    </a:lnTo>
                    <a:lnTo>
                      <a:pt x="272" y="2603"/>
                    </a:lnTo>
                    <a:lnTo>
                      <a:pt x="264" y="2563"/>
                    </a:lnTo>
                    <a:lnTo>
                      <a:pt x="254" y="2522"/>
                    </a:lnTo>
                    <a:lnTo>
                      <a:pt x="247" y="2476"/>
                    </a:lnTo>
                    <a:lnTo>
                      <a:pt x="239" y="2430"/>
                    </a:lnTo>
                    <a:lnTo>
                      <a:pt x="225" y="2329"/>
                    </a:lnTo>
                    <a:lnTo>
                      <a:pt x="213" y="2219"/>
                    </a:lnTo>
                    <a:lnTo>
                      <a:pt x="201" y="2101"/>
                    </a:lnTo>
                    <a:lnTo>
                      <a:pt x="192" y="1977"/>
                    </a:lnTo>
                    <a:lnTo>
                      <a:pt x="185" y="1846"/>
                    </a:lnTo>
                    <a:lnTo>
                      <a:pt x="179" y="1710"/>
                    </a:lnTo>
                    <a:lnTo>
                      <a:pt x="175" y="1569"/>
                    </a:lnTo>
                    <a:lnTo>
                      <a:pt x="175" y="1423"/>
                    </a:lnTo>
                    <a:lnTo>
                      <a:pt x="175" y="1423"/>
                    </a:lnTo>
                    <a:lnTo>
                      <a:pt x="175" y="1278"/>
                    </a:lnTo>
                    <a:lnTo>
                      <a:pt x="179" y="1137"/>
                    </a:lnTo>
                    <a:lnTo>
                      <a:pt x="185" y="1001"/>
                    </a:lnTo>
                    <a:lnTo>
                      <a:pt x="192" y="870"/>
                    </a:lnTo>
                    <a:lnTo>
                      <a:pt x="201" y="745"/>
                    </a:lnTo>
                    <a:lnTo>
                      <a:pt x="213" y="628"/>
                    </a:lnTo>
                    <a:lnTo>
                      <a:pt x="225" y="518"/>
                    </a:lnTo>
                    <a:lnTo>
                      <a:pt x="239" y="417"/>
                    </a:lnTo>
                    <a:lnTo>
                      <a:pt x="247" y="370"/>
                    </a:lnTo>
                    <a:lnTo>
                      <a:pt x="254" y="325"/>
                    </a:lnTo>
                    <a:lnTo>
                      <a:pt x="264" y="283"/>
                    </a:lnTo>
                    <a:lnTo>
                      <a:pt x="272" y="244"/>
                    </a:lnTo>
                    <a:lnTo>
                      <a:pt x="281" y="207"/>
                    </a:lnTo>
                    <a:lnTo>
                      <a:pt x="290" y="172"/>
                    </a:lnTo>
                    <a:lnTo>
                      <a:pt x="300" y="141"/>
                    </a:lnTo>
                    <a:lnTo>
                      <a:pt x="309" y="113"/>
                    </a:lnTo>
                    <a:lnTo>
                      <a:pt x="319" y="87"/>
                    </a:lnTo>
                    <a:lnTo>
                      <a:pt x="330" y="64"/>
                    </a:lnTo>
                    <a:lnTo>
                      <a:pt x="340" y="45"/>
                    </a:lnTo>
                    <a:lnTo>
                      <a:pt x="351" y="29"/>
                    </a:lnTo>
                    <a:lnTo>
                      <a:pt x="361" y="16"/>
                    </a:lnTo>
                    <a:lnTo>
                      <a:pt x="367" y="12"/>
                    </a:lnTo>
                    <a:lnTo>
                      <a:pt x="373" y="8"/>
                    </a:lnTo>
                    <a:lnTo>
                      <a:pt x="377" y="5"/>
                    </a:lnTo>
                    <a:lnTo>
                      <a:pt x="383" y="2"/>
                    </a:lnTo>
                    <a:lnTo>
                      <a:pt x="389" y="1"/>
                    </a:lnTo>
                    <a:lnTo>
                      <a:pt x="395" y="0"/>
                    </a:lnTo>
                    <a:lnTo>
                      <a:pt x="219" y="0"/>
                    </a:lnTo>
                    <a:lnTo>
                      <a:pt x="219" y="0"/>
                    </a:lnTo>
                    <a:lnTo>
                      <a:pt x="214" y="1"/>
                    </a:lnTo>
                    <a:lnTo>
                      <a:pt x="208" y="2"/>
                    </a:lnTo>
                    <a:lnTo>
                      <a:pt x="202" y="5"/>
                    </a:lnTo>
                    <a:lnTo>
                      <a:pt x="197" y="8"/>
                    </a:lnTo>
                    <a:lnTo>
                      <a:pt x="192" y="12"/>
                    </a:lnTo>
                    <a:lnTo>
                      <a:pt x="186" y="16"/>
                    </a:lnTo>
                    <a:lnTo>
                      <a:pt x="175" y="29"/>
                    </a:lnTo>
                    <a:lnTo>
                      <a:pt x="165" y="45"/>
                    </a:lnTo>
                    <a:lnTo>
                      <a:pt x="154" y="64"/>
                    </a:lnTo>
                    <a:lnTo>
                      <a:pt x="144" y="87"/>
                    </a:lnTo>
                    <a:lnTo>
                      <a:pt x="134" y="113"/>
                    </a:lnTo>
                    <a:lnTo>
                      <a:pt x="124" y="141"/>
                    </a:lnTo>
                    <a:lnTo>
                      <a:pt x="115" y="172"/>
                    </a:lnTo>
                    <a:lnTo>
                      <a:pt x="106" y="207"/>
                    </a:lnTo>
                    <a:lnTo>
                      <a:pt x="96" y="244"/>
                    </a:lnTo>
                    <a:lnTo>
                      <a:pt x="88" y="283"/>
                    </a:lnTo>
                    <a:lnTo>
                      <a:pt x="79" y="325"/>
                    </a:lnTo>
                    <a:lnTo>
                      <a:pt x="72" y="370"/>
                    </a:lnTo>
                    <a:lnTo>
                      <a:pt x="64" y="417"/>
                    </a:lnTo>
                    <a:lnTo>
                      <a:pt x="50" y="518"/>
                    </a:lnTo>
                    <a:lnTo>
                      <a:pt x="37" y="628"/>
                    </a:lnTo>
                    <a:lnTo>
                      <a:pt x="26" y="745"/>
                    </a:lnTo>
                    <a:lnTo>
                      <a:pt x="16" y="870"/>
                    </a:lnTo>
                    <a:lnTo>
                      <a:pt x="9" y="1001"/>
                    </a:lnTo>
                    <a:lnTo>
                      <a:pt x="3" y="1137"/>
                    </a:lnTo>
                    <a:lnTo>
                      <a:pt x="0" y="1278"/>
                    </a:lnTo>
                    <a:lnTo>
                      <a:pt x="0" y="1423"/>
                    </a:lnTo>
                    <a:lnTo>
                      <a:pt x="0" y="1423"/>
                    </a:lnTo>
                    <a:lnTo>
                      <a:pt x="0" y="1569"/>
                    </a:lnTo>
                    <a:lnTo>
                      <a:pt x="3" y="1710"/>
                    </a:lnTo>
                    <a:lnTo>
                      <a:pt x="9" y="1846"/>
                    </a:lnTo>
                    <a:lnTo>
                      <a:pt x="16" y="1977"/>
                    </a:lnTo>
                    <a:lnTo>
                      <a:pt x="26" y="2101"/>
                    </a:lnTo>
                    <a:lnTo>
                      <a:pt x="37" y="2219"/>
                    </a:lnTo>
                    <a:lnTo>
                      <a:pt x="50" y="2329"/>
                    </a:lnTo>
                    <a:lnTo>
                      <a:pt x="64" y="2430"/>
                    </a:lnTo>
                    <a:lnTo>
                      <a:pt x="72" y="2476"/>
                    </a:lnTo>
                    <a:lnTo>
                      <a:pt x="79" y="2522"/>
                    </a:lnTo>
                    <a:lnTo>
                      <a:pt x="88" y="2563"/>
                    </a:lnTo>
                    <a:lnTo>
                      <a:pt x="96" y="2603"/>
                    </a:lnTo>
                    <a:lnTo>
                      <a:pt x="106" y="2640"/>
                    </a:lnTo>
                    <a:lnTo>
                      <a:pt x="115" y="2675"/>
                    </a:lnTo>
                    <a:lnTo>
                      <a:pt x="124" y="2706"/>
                    </a:lnTo>
                    <a:lnTo>
                      <a:pt x="134" y="2734"/>
                    </a:lnTo>
                    <a:lnTo>
                      <a:pt x="144" y="2760"/>
                    </a:lnTo>
                    <a:lnTo>
                      <a:pt x="154" y="2783"/>
                    </a:lnTo>
                    <a:lnTo>
                      <a:pt x="165" y="2801"/>
                    </a:lnTo>
                    <a:lnTo>
                      <a:pt x="175" y="2818"/>
                    </a:lnTo>
                    <a:lnTo>
                      <a:pt x="186" y="2830"/>
                    </a:lnTo>
                    <a:lnTo>
                      <a:pt x="192" y="2835"/>
                    </a:lnTo>
                    <a:lnTo>
                      <a:pt x="197" y="2839"/>
                    </a:lnTo>
                    <a:lnTo>
                      <a:pt x="202" y="2842"/>
                    </a:lnTo>
                    <a:lnTo>
                      <a:pt x="208" y="2844"/>
                    </a:lnTo>
                    <a:lnTo>
                      <a:pt x="214" y="2846"/>
                    </a:lnTo>
                    <a:lnTo>
                      <a:pt x="219" y="2847"/>
                    </a:lnTo>
                    <a:lnTo>
                      <a:pt x="395" y="2847"/>
                    </a:lnTo>
                    <a:close/>
                  </a:path>
                </a:pathLst>
              </a:custGeom>
              <a:gradFill flip="none" rotWithShape="1">
                <a:gsLst>
                  <a:gs pos="41000">
                    <a:schemeClr val="tx2">
                      <a:lumMod val="60000"/>
                      <a:lumOff val="40000"/>
                    </a:schemeClr>
                  </a:gs>
                  <a:gs pos="100000">
                    <a:schemeClr val="tx2">
                      <a:lumMod val="50000"/>
                    </a:schemeClr>
                  </a:gs>
                  <a:gs pos="0">
                    <a:schemeClr val="tx2">
                      <a:lumMod val="50000"/>
                    </a:schemeClr>
                  </a:gs>
                </a:gsLst>
                <a:lin ang="540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solidFill>
                    <a:schemeClr val="bg1"/>
                  </a:solidFill>
                </a:endParaRPr>
              </a:p>
            </p:txBody>
          </p:sp>
          <p:sp>
            <p:nvSpPr>
              <p:cNvPr id="12" name="Forma Livre 10">
                <a:extLst>
                  <a:ext uri="{FF2B5EF4-FFF2-40B4-BE49-F238E27FC236}">
                    <a16:creationId xmlns="" xmlns:a16="http://schemas.microsoft.com/office/drawing/2014/main" id="{2F2AE1D3-04EF-4249-B1B1-C73E3F345715}"/>
                  </a:ext>
                </a:extLst>
              </p:cNvPr>
              <p:cNvSpPr>
                <a:spLocks/>
              </p:cNvSpPr>
              <p:nvPr/>
            </p:nvSpPr>
            <p:spPr bwMode="auto">
              <a:xfrm>
                <a:off x="2765743" y="815701"/>
                <a:ext cx="5331463" cy="4491991"/>
              </a:xfrm>
              <a:custGeom>
                <a:avLst/>
                <a:gdLst/>
                <a:ahLst/>
                <a:cxnLst>
                  <a:cxn ang="0">
                    <a:pos x="8270" y="93"/>
                  </a:cxn>
                  <a:cxn ang="0">
                    <a:pos x="7907" y="347"/>
                  </a:cxn>
                  <a:cxn ang="0">
                    <a:pos x="7414" y="662"/>
                  </a:cxn>
                  <a:cxn ang="0">
                    <a:pos x="6814" y="1007"/>
                  </a:cxn>
                  <a:cxn ang="0">
                    <a:pos x="6478" y="1180"/>
                  </a:cxn>
                  <a:cxn ang="0">
                    <a:pos x="6124" y="1348"/>
                  </a:cxn>
                  <a:cxn ang="0">
                    <a:pos x="5753" y="1506"/>
                  </a:cxn>
                  <a:cxn ang="0">
                    <a:pos x="5367" y="1652"/>
                  </a:cxn>
                  <a:cxn ang="0">
                    <a:pos x="4971" y="1780"/>
                  </a:cxn>
                  <a:cxn ang="0">
                    <a:pos x="4565" y="1887"/>
                  </a:cxn>
                  <a:cxn ang="0">
                    <a:pos x="4152" y="1968"/>
                  </a:cxn>
                  <a:cxn ang="0">
                    <a:pos x="3736" y="2020"/>
                  </a:cxn>
                  <a:cxn ang="0">
                    <a:pos x="3319" y="2039"/>
                  </a:cxn>
                  <a:cxn ang="0">
                    <a:pos x="219" y="2040"/>
                  </a:cxn>
                  <a:cxn ang="0">
                    <a:pos x="196" y="2056"/>
                  </a:cxn>
                  <a:cxn ang="0">
                    <a:pos x="152" y="2129"/>
                  </a:cxn>
                  <a:cxn ang="0">
                    <a:pos x="111" y="2256"/>
                  </a:cxn>
                  <a:cxn ang="0">
                    <a:pos x="75" y="2428"/>
                  </a:cxn>
                  <a:cxn ang="0">
                    <a:pos x="39" y="2699"/>
                  </a:cxn>
                  <a:cxn ang="0">
                    <a:pos x="5" y="3235"/>
                  </a:cxn>
                  <a:cxn ang="0">
                    <a:pos x="1" y="3690"/>
                  </a:cxn>
                  <a:cxn ang="0">
                    <a:pos x="28" y="4250"/>
                  </a:cxn>
                  <a:cxn ang="0">
                    <a:pos x="67" y="4595"/>
                  </a:cxn>
                  <a:cxn ang="0">
                    <a:pos x="102" y="4779"/>
                  </a:cxn>
                  <a:cxn ang="0">
                    <a:pos x="142" y="4917"/>
                  </a:cxn>
                  <a:cxn ang="0">
                    <a:pos x="185" y="5004"/>
                  </a:cxn>
                  <a:cxn ang="0">
                    <a:pos x="214" y="5029"/>
                  </a:cxn>
                  <a:cxn ang="0">
                    <a:pos x="3319" y="5034"/>
                  </a:cxn>
                  <a:cxn ang="0">
                    <a:pos x="3631" y="5044"/>
                  </a:cxn>
                  <a:cxn ang="0">
                    <a:pos x="4047" y="5089"/>
                  </a:cxn>
                  <a:cxn ang="0">
                    <a:pos x="4459" y="5163"/>
                  </a:cxn>
                  <a:cxn ang="0">
                    <a:pos x="4867" y="5264"/>
                  </a:cxn>
                  <a:cxn ang="0">
                    <a:pos x="5266" y="5388"/>
                  </a:cxn>
                  <a:cxn ang="0">
                    <a:pos x="5655" y="5530"/>
                  </a:cxn>
                  <a:cxn ang="0">
                    <a:pos x="6030" y="5685"/>
                  </a:cxn>
                  <a:cxn ang="0">
                    <a:pos x="6389" y="5851"/>
                  </a:cxn>
                  <a:cxn ang="0">
                    <a:pos x="6729" y="6024"/>
                  </a:cxn>
                  <a:cxn ang="0">
                    <a:pos x="7273" y="6327"/>
                  </a:cxn>
                  <a:cxn ang="0">
                    <a:pos x="7795" y="6654"/>
                  </a:cxn>
                  <a:cxn ang="0">
                    <a:pos x="8192" y="6925"/>
                  </a:cxn>
                  <a:cxn ang="0">
                    <a:pos x="8397" y="7075"/>
                  </a:cxn>
                  <a:cxn ang="0">
                    <a:pos x="8350" y="6990"/>
                  </a:cxn>
                  <a:cxn ang="0">
                    <a:pos x="8264" y="6751"/>
                  </a:cxn>
                  <a:cxn ang="0">
                    <a:pos x="8188" y="6428"/>
                  </a:cxn>
                  <a:cxn ang="0">
                    <a:pos x="8119" y="6029"/>
                  </a:cxn>
                  <a:cxn ang="0">
                    <a:pos x="8061" y="5562"/>
                  </a:cxn>
                  <a:cxn ang="0">
                    <a:pos x="8016" y="5039"/>
                  </a:cxn>
                  <a:cxn ang="0">
                    <a:pos x="7984" y="4466"/>
                  </a:cxn>
                  <a:cxn ang="0">
                    <a:pos x="7968" y="3854"/>
                  </a:cxn>
                  <a:cxn ang="0">
                    <a:pos x="7967" y="3377"/>
                  </a:cxn>
                  <a:cxn ang="0">
                    <a:pos x="7979" y="2757"/>
                  </a:cxn>
                  <a:cxn ang="0">
                    <a:pos x="8006" y="2175"/>
                  </a:cxn>
                  <a:cxn ang="0">
                    <a:pos x="8048" y="1638"/>
                  </a:cxn>
                  <a:cxn ang="0">
                    <a:pos x="8103" y="1156"/>
                  </a:cxn>
                  <a:cxn ang="0">
                    <a:pos x="8169" y="740"/>
                  </a:cxn>
                  <a:cxn ang="0">
                    <a:pos x="8245" y="396"/>
                  </a:cxn>
                  <a:cxn ang="0">
                    <a:pos x="8328" y="136"/>
                  </a:cxn>
                  <a:cxn ang="0">
                    <a:pos x="8384" y="19"/>
                  </a:cxn>
                </a:cxnLst>
                <a:rect l="0" t="0" r="r" b="b"/>
                <a:pathLst>
                  <a:path w="8397" h="7075">
                    <a:moveTo>
                      <a:pt x="8395" y="0"/>
                    </a:moveTo>
                    <a:lnTo>
                      <a:pt x="8395" y="0"/>
                    </a:lnTo>
                    <a:lnTo>
                      <a:pt x="8337" y="43"/>
                    </a:lnTo>
                    <a:lnTo>
                      <a:pt x="8270" y="93"/>
                    </a:lnTo>
                    <a:lnTo>
                      <a:pt x="8192" y="149"/>
                    </a:lnTo>
                    <a:lnTo>
                      <a:pt x="8106" y="210"/>
                    </a:lnTo>
                    <a:lnTo>
                      <a:pt x="8011" y="276"/>
                    </a:lnTo>
                    <a:lnTo>
                      <a:pt x="7907" y="347"/>
                    </a:lnTo>
                    <a:lnTo>
                      <a:pt x="7795" y="421"/>
                    </a:lnTo>
                    <a:lnTo>
                      <a:pt x="7676" y="498"/>
                    </a:lnTo>
                    <a:lnTo>
                      <a:pt x="7549" y="579"/>
                    </a:lnTo>
                    <a:lnTo>
                      <a:pt x="7414" y="662"/>
                    </a:lnTo>
                    <a:lnTo>
                      <a:pt x="7274" y="747"/>
                    </a:lnTo>
                    <a:lnTo>
                      <a:pt x="7126" y="832"/>
                    </a:lnTo>
                    <a:lnTo>
                      <a:pt x="6973" y="920"/>
                    </a:lnTo>
                    <a:lnTo>
                      <a:pt x="6814" y="1007"/>
                    </a:lnTo>
                    <a:lnTo>
                      <a:pt x="6731" y="1050"/>
                    </a:lnTo>
                    <a:lnTo>
                      <a:pt x="6649" y="1094"/>
                    </a:lnTo>
                    <a:lnTo>
                      <a:pt x="6564" y="1137"/>
                    </a:lnTo>
                    <a:lnTo>
                      <a:pt x="6478" y="1180"/>
                    </a:lnTo>
                    <a:lnTo>
                      <a:pt x="6391" y="1223"/>
                    </a:lnTo>
                    <a:lnTo>
                      <a:pt x="6304" y="1264"/>
                    </a:lnTo>
                    <a:lnTo>
                      <a:pt x="6215" y="1306"/>
                    </a:lnTo>
                    <a:lnTo>
                      <a:pt x="6124" y="1348"/>
                    </a:lnTo>
                    <a:lnTo>
                      <a:pt x="6032" y="1389"/>
                    </a:lnTo>
                    <a:lnTo>
                      <a:pt x="5941" y="1428"/>
                    </a:lnTo>
                    <a:lnTo>
                      <a:pt x="5848" y="1468"/>
                    </a:lnTo>
                    <a:lnTo>
                      <a:pt x="5753" y="1506"/>
                    </a:lnTo>
                    <a:lnTo>
                      <a:pt x="5657" y="1544"/>
                    </a:lnTo>
                    <a:lnTo>
                      <a:pt x="5562" y="1581"/>
                    </a:lnTo>
                    <a:lnTo>
                      <a:pt x="5465" y="1617"/>
                    </a:lnTo>
                    <a:lnTo>
                      <a:pt x="5367" y="1652"/>
                    </a:lnTo>
                    <a:lnTo>
                      <a:pt x="5269" y="1686"/>
                    </a:lnTo>
                    <a:lnTo>
                      <a:pt x="5171" y="1718"/>
                    </a:lnTo>
                    <a:lnTo>
                      <a:pt x="5071" y="1750"/>
                    </a:lnTo>
                    <a:lnTo>
                      <a:pt x="4971" y="1780"/>
                    </a:lnTo>
                    <a:lnTo>
                      <a:pt x="4870" y="1809"/>
                    </a:lnTo>
                    <a:lnTo>
                      <a:pt x="4769" y="1837"/>
                    </a:lnTo>
                    <a:lnTo>
                      <a:pt x="4667" y="1862"/>
                    </a:lnTo>
                    <a:lnTo>
                      <a:pt x="4565" y="1887"/>
                    </a:lnTo>
                    <a:lnTo>
                      <a:pt x="4462" y="1910"/>
                    </a:lnTo>
                    <a:lnTo>
                      <a:pt x="4359" y="1931"/>
                    </a:lnTo>
                    <a:lnTo>
                      <a:pt x="4256" y="1950"/>
                    </a:lnTo>
                    <a:lnTo>
                      <a:pt x="4152" y="1968"/>
                    </a:lnTo>
                    <a:lnTo>
                      <a:pt x="4048" y="1984"/>
                    </a:lnTo>
                    <a:lnTo>
                      <a:pt x="3945" y="1998"/>
                    </a:lnTo>
                    <a:lnTo>
                      <a:pt x="3840" y="2011"/>
                    </a:lnTo>
                    <a:lnTo>
                      <a:pt x="3736" y="2020"/>
                    </a:lnTo>
                    <a:lnTo>
                      <a:pt x="3631" y="2028"/>
                    </a:lnTo>
                    <a:lnTo>
                      <a:pt x="3528" y="2034"/>
                    </a:lnTo>
                    <a:lnTo>
                      <a:pt x="3423" y="2038"/>
                    </a:lnTo>
                    <a:lnTo>
                      <a:pt x="3319" y="2039"/>
                    </a:lnTo>
                    <a:lnTo>
                      <a:pt x="232" y="2039"/>
                    </a:lnTo>
                    <a:lnTo>
                      <a:pt x="232" y="2039"/>
                    </a:lnTo>
                    <a:lnTo>
                      <a:pt x="225" y="2039"/>
                    </a:lnTo>
                    <a:lnTo>
                      <a:pt x="219" y="2040"/>
                    </a:lnTo>
                    <a:lnTo>
                      <a:pt x="214" y="2043"/>
                    </a:lnTo>
                    <a:lnTo>
                      <a:pt x="208" y="2046"/>
                    </a:lnTo>
                    <a:lnTo>
                      <a:pt x="202" y="2050"/>
                    </a:lnTo>
                    <a:lnTo>
                      <a:pt x="196" y="2056"/>
                    </a:lnTo>
                    <a:lnTo>
                      <a:pt x="185" y="2069"/>
                    </a:lnTo>
                    <a:lnTo>
                      <a:pt x="174" y="2085"/>
                    </a:lnTo>
                    <a:lnTo>
                      <a:pt x="162" y="2106"/>
                    </a:lnTo>
                    <a:lnTo>
                      <a:pt x="152" y="2129"/>
                    </a:lnTo>
                    <a:lnTo>
                      <a:pt x="142" y="2156"/>
                    </a:lnTo>
                    <a:lnTo>
                      <a:pt x="131" y="2186"/>
                    </a:lnTo>
                    <a:lnTo>
                      <a:pt x="121" y="2219"/>
                    </a:lnTo>
                    <a:lnTo>
                      <a:pt x="111" y="2256"/>
                    </a:lnTo>
                    <a:lnTo>
                      <a:pt x="102" y="2294"/>
                    </a:lnTo>
                    <a:lnTo>
                      <a:pt x="93" y="2336"/>
                    </a:lnTo>
                    <a:lnTo>
                      <a:pt x="85" y="2380"/>
                    </a:lnTo>
                    <a:lnTo>
                      <a:pt x="75" y="2428"/>
                    </a:lnTo>
                    <a:lnTo>
                      <a:pt x="67" y="2478"/>
                    </a:lnTo>
                    <a:lnTo>
                      <a:pt x="60" y="2529"/>
                    </a:lnTo>
                    <a:lnTo>
                      <a:pt x="53" y="2583"/>
                    </a:lnTo>
                    <a:lnTo>
                      <a:pt x="39" y="2699"/>
                    </a:lnTo>
                    <a:lnTo>
                      <a:pt x="28" y="2822"/>
                    </a:lnTo>
                    <a:lnTo>
                      <a:pt x="19" y="2954"/>
                    </a:lnTo>
                    <a:lnTo>
                      <a:pt x="10" y="3091"/>
                    </a:lnTo>
                    <a:lnTo>
                      <a:pt x="5" y="3235"/>
                    </a:lnTo>
                    <a:lnTo>
                      <a:pt x="1" y="3383"/>
                    </a:lnTo>
                    <a:lnTo>
                      <a:pt x="0" y="3536"/>
                    </a:lnTo>
                    <a:lnTo>
                      <a:pt x="0" y="3536"/>
                    </a:lnTo>
                    <a:lnTo>
                      <a:pt x="1" y="3690"/>
                    </a:lnTo>
                    <a:lnTo>
                      <a:pt x="5" y="3838"/>
                    </a:lnTo>
                    <a:lnTo>
                      <a:pt x="10" y="3982"/>
                    </a:lnTo>
                    <a:lnTo>
                      <a:pt x="19" y="4119"/>
                    </a:lnTo>
                    <a:lnTo>
                      <a:pt x="28" y="4250"/>
                    </a:lnTo>
                    <a:lnTo>
                      <a:pt x="39" y="4373"/>
                    </a:lnTo>
                    <a:lnTo>
                      <a:pt x="53" y="4490"/>
                    </a:lnTo>
                    <a:lnTo>
                      <a:pt x="60" y="4543"/>
                    </a:lnTo>
                    <a:lnTo>
                      <a:pt x="67" y="4595"/>
                    </a:lnTo>
                    <a:lnTo>
                      <a:pt x="75" y="4645"/>
                    </a:lnTo>
                    <a:lnTo>
                      <a:pt x="85" y="4693"/>
                    </a:lnTo>
                    <a:lnTo>
                      <a:pt x="93" y="4737"/>
                    </a:lnTo>
                    <a:lnTo>
                      <a:pt x="102" y="4779"/>
                    </a:lnTo>
                    <a:lnTo>
                      <a:pt x="111" y="4817"/>
                    </a:lnTo>
                    <a:lnTo>
                      <a:pt x="121" y="4853"/>
                    </a:lnTo>
                    <a:lnTo>
                      <a:pt x="131" y="4887"/>
                    </a:lnTo>
                    <a:lnTo>
                      <a:pt x="142" y="4917"/>
                    </a:lnTo>
                    <a:lnTo>
                      <a:pt x="152" y="4943"/>
                    </a:lnTo>
                    <a:lnTo>
                      <a:pt x="162" y="4967"/>
                    </a:lnTo>
                    <a:lnTo>
                      <a:pt x="174" y="4988"/>
                    </a:lnTo>
                    <a:lnTo>
                      <a:pt x="185" y="5004"/>
                    </a:lnTo>
                    <a:lnTo>
                      <a:pt x="196" y="5017"/>
                    </a:lnTo>
                    <a:lnTo>
                      <a:pt x="202" y="5022"/>
                    </a:lnTo>
                    <a:lnTo>
                      <a:pt x="208" y="5027"/>
                    </a:lnTo>
                    <a:lnTo>
                      <a:pt x="214" y="5029"/>
                    </a:lnTo>
                    <a:lnTo>
                      <a:pt x="219" y="5033"/>
                    </a:lnTo>
                    <a:lnTo>
                      <a:pt x="225" y="5034"/>
                    </a:lnTo>
                    <a:lnTo>
                      <a:pt x="232" y="5034"/>
                    </a:lnTo>
                    <a:lnTo>
                      <a:pt x="3319" y="5034"/>
                    </a:lnTo>
                    <a:lnTo>
                      <a:pt x="3319" y="5034"/>
                    </a:lnTo>
                    <a:lnTo>
                      <a:pt x="3422" y="5035"/>
                    </a:lnTo>
                    <a:lnTo>
                      <a:pt x="3527" y="5039"/>
                    </a:lnTo>
                    <a:lnTo>
                      <a:pt x="3631" y="5044"/>
                    </a:lnTo>
                    <a:lnTo>
                      <a:pt x="3734" y="5053"/>
                    </a:lnTo>
                    <a:lnTo>
                      <a:pt x="3839" y="5062"/>
                    </a:lnTo>
                    <a:lnTo>
                      <a:pt x="3942" y="5075"/>
                    </a:lnTo>
                    <a:lnTo>
                      <a:pt x="4047" y="5089"/>
                    </a:lnTo>
                    <a:lnTo>
                      <a:pt x="4150" y="5105"/>
                    </a:lnTo>
                    <a:lnTo>
                      <a:pt x="4253" y="5122"/>
                    </a:lnTo>
                    <a:lnTo>
                      <a:pt x="4357" y="5142"/>
                    </a:lnTo>
                    <a:lnTo>
                      <a:pt x="4459" y="5163"/>
                    </a:lnTo>
                    <a:lnTo>
                      <a:pt x="4561" y="5186"/>
                    </a:lnTo>
                    <a:lnTo>
                      <a:pt x="4663" y="5211"/>
                    </a:lnTo>
                    <a:lnTo>
                      <a:pt x="4766" y="5236"/>
                    </a:lnTo>
                    <a:lnTo>
                      <a:pt x="4867" y="5264"/>
                    </a:lnTo>
                    <a:lnTo>
                      <a:pt x="4968" y="5293"/>
                    </a:lnTo>
                    <a:lnTo>
                      <a:pt x="5067" y="5323"/>
                    </a:lnTo>
                    <a:lnTo>
                      <a:pt x="5167" y="5354"/>
                    </a:lnTo>
                    <a:lnTo>
                      <a:pt x="5266" y="5388"/>
                    </a:lnTo>
                    <a:lnTo>
                      <a:pt x="5365" y="5422"/>
                    </a:lnTo>
                    <a:lnTo>
                      <a:pt x="5461" y="5457"/>
                    </a:lnTo>
                    <a:lnTo>
                      <a:pt x="5559" y="5493"/>
                    </a:lnTo>
                    <a:lnTo>
                      <a:pt x="5655" y="5530"/>
                    </a:lnTo>
                    <a:lnTo>
                      <a:pt x="5749" y="5567"/>
                    </a:lnTo>
                    <a:lnTo>
                      <a:pt x="5844" y="5606"/>
                    </a:lnTo>
                    <a:lnTo>
                      <a:pt x="5937" y="5646"/>
                    </a:lnTo>
                    <a:lnTo>
                      <a:pt x="6030" y="5685"/>
                    </a:lnTo>
                    <a:lnTo>
                      <a:pt x="6121" y="5726"/>
                    </a:lnTo>
                    <a:lnTo>
                      <a:pt x="6211" y="5768"/>
                    </a:lnTo>
                    <a:lnTo>
                      <a:pt x="6301" y="5810"/>
                    </a:lnTo>
                    <a:lnTo>
                      <a:pt x="6389" y="5851"/>
                    </a:lnTo>
                    <a:lnTo>
                      <a:pt x="6476" y="5894"/>
                    </a:lnTo>
                    <a:lnTo>
                      <a:pt x="6562" y="5937"/>
                    </a:lnTo>
                    <a:lnTo>
                      <a:pt x="6646" y="5980"/>
                    </a:lnTo>
                    <a:lnTo>
                      <a:pt x="6729" y="6024"/>
                    </a:lnTo>
                    <a:lnTo>
                      <a:pt x="6812" y="6067"/>
                    </a:lnTo>
                    <a:lnTo>
                      <a:pt x="6971" y="6154"/>
                    </a:lnTo>
                    <a:lnTo>
                      <a:pt x="7124" y="6241"/>
                    </a:lnTo>
                    <a:lnTo>
                      <a:pt x="7273" y="6327"/>
                    </a:lnTo>
                    <a:lnTo>
                      <a:pt x="7413" y="6412"/>
                    </a:lnTo>
                    <a:lnTo>
                      <a:pt x="7548" y="6496"/>
                    </a:lnTo>
                    <a:lnTo>
                      <a:pt x="7674" y="6576"/>
                    </a:lnTo>
                    <a:lnTo>
                      <a:pt x="7795" y="6654"/>
                    </a:lnTo>
                    <a:lnTo>
                      <a:pt x="7907" y="6728"/>
                    </a:lnTo>
                    <a:lnTo>
                      <a:pt x="8010" y="6799"/>
                    </a:lnTo>
                    <a:lnTo>
                      <a:pt x="8106" y="6865"/>
                    </a:lnTo>
                    <a:lnTo>
                      <a:pt x="8192" y="6925"/>
                    </a:lnTo>
                    <a:lnTo>
                      <a:pt x="8270" y="6982"/>
                    </a:lnTo>
                    <a:lnTo>
                      <a:pt x="8337" y="7031"/>
                    </a:lnTo>
                    <a:lnTo>
                      <a:pt x="8397" y="7075"/>
                    </a:lnTo>
                    <a:lnTo>
                      <a:pt x="8397" y="7075"/>
                    </a:lnTo>
                    <a:lnTo>
                      <a:pt x="8385" y="7056"/>
                    </a:lnTo>
                    <a:lnTo>
                      <a:pt x="8373" y="7036"/>
                    </a:lnTo>
                    <a:lnTo>
                      <a:pt x="8362" y="7014"/>
                    </a:lnTo>
                    <a:lnTo>
                      <a:pt x="8350" y="6990"/>
                    </a:lnTo>
                    <a:lnTo>
                      <a:pt x="8328" y="6939"/>
                    </a:lnTo>
                    <a:lnTo>
                      <a:pt x="8307" y="6882"/>
                    </a:lnTo>
                    <a:lnTo>
                      <a:pt x="8285" y="6820"/>
                    </a:lnTo>
                    <a:lnTo>
                      <a:pt x="8264" y="6751"/>
                    </a:lnTo>
                    <a:lnTo>
                      <a:pt x="8245" y="6678"/>
                    </a:lnTo>
                    <a:lnTo>
                      <a:pt x="8225" y="6600"/>
                    </a:lnTo>
                    <a:lnTo>
                      <a:pt x="8206" y="6517"/>
                    </a:lnTo>
                    <a:lnTo>
                      <a:pt x="8188" y="6428"/>
                    </a:lnTo>
                    <a:lnTo>
                      <a:pt x="8169" y="6336"/>
                    </a:lnTo>
                    <a:lnTo>
                      <a:pt x="8152" y="6238"/>
                    </a:lnTo>
                    <a:lnTo>
                      <a:pt x="8135" y="6136"/>
                    </a:lnTo>
                    <a:lnTo>
                      <a:pt x="8119" y="6029"/>
                    </a:lnTo>
                    <a:lnTo>
                      <a:pt x="8103" y="5919"/>
                    </a:lnTo>
                    <a:lnTo>
                      <a:pt x="8089" y="5804"/>
                    </a:lnTo>
                    <a:lnTo>
                      <a:pt x="8075" y="5685"/>
                    </a:lnTo>
                    <a:lnTo>
                      <a:pt x="8061" y="5562"/>
                    </a:lnTo>
                    <a:lnTo>
                      <a:pt x="8049" y="5437"/>
                    </a:lnTo>
                    <a:lnTo>
                      <a:pt x="8037" y="5308"/>
                    </a:lnTo>
                    <a:lnTo>
                      <a:pt x="8026" y="5175"/>
                    </a:lnTo>
                    <a:lnTo>
                      <a:pt x="8016" y="5039"/>
                    </a:lnTo>
                    <a:lnTo>
                      <a:pt x="8006" y="4901"/>
                    </a:lnTo>
                    <a:lnTo>
                      <a:pt x="7998" y="4759"/>
                    </a:lnTo>
                    <a:lnTo>
                      <a:pt x="7991" y="4614"/>
                    </a:lnTo>
                    <a:lnTo>
                      <a:pt x="7984" y="4466"/>
                    </a:lnTo>
                    <a:lnTo>
                      <a:pt x="7979" y="4318"/>
                    </a:lnTo>
                    <a:lnTo>
                      <a:pt x="7974" y="4166"/>
                    </a:lnTo>
                    <a:lnTo>
                      <a:pt x="7970" y="4011"/>
                    </a:lnTo>
                    <a:lnTo>
                      <a:pt x="7968" y="3854"/>
                    </a:lnTo>
                    <a:lnTo>
                      <a:pt x="7967" y="3697"/>
                    </a:lnTo>
                    <a:lnTo>
                      <a:pt x="7966" y="3538"/>
                    </a:lnTo>
                    <a:lnTo>
                      <a:pt x="7966" y="3538"/>
                    </a:lnTo>
                    <a:lnTo>
                      <a:pt x="7967" y="3377"/>
                    </a:lnTo>
                    <a:lnTo>
                      <a:pt x="7968" y="3219"/>
                    </a:lnTo>
                    <a:lnTo>
                      <a:pt x="7970" y="3063"/>
                    </a:lnTo>
                    <a:lnTo>
                      <a:pt x="7974" y="2909"/>
                    </a:lnTo>
                    <a:lnTo>
                      <a:pt x="7979" y="2757"/>
                    </a:lnTo>
                    <a:lnTo>
                      <a:pt x="7984" y="2608"/>
                    </a:lnTo>
                    <a:lnTo>
                      <a:pt x="7991" y="2460"/>
                    </a:lnTo>
                    <a:lnTo>
                      <a:pt x="7998" y="2316"/>
                    </a:lnTo>
                    <a:lnTo>
                      <a:pt x="8006" y="2175"/>
                    </a:lnTo>
                    <a:lnTo>
                      <a:pt x="8016" y="2035"/>
                    </a:lnTo>
                    <a:lnTo>
                      <a:pt x="8026" y="1899"/>
                    </a:lnTo>
                    <a:lnTo>
                      <a:pt x="8037" y="1767"/>
                    </a:lnTo>
                    <a:lnTo>
                      <a:pt x="8048" y="1638"/>
                    </a:lnTo>
                    <a:lnTo>
                      <a:pt x="8061" y="1512"/>
                    </a:lnTo>
                    <a:lnTo>
                      <a:pt x="8075" y="1390"/>
                    </a:lnTo>
                    <a:lnTo>
                      <a:pt x="8089" y="1271"/>
                    </a:lnTo>
                    <a:lnTo>
                      <a:pt x="8103" y="1156"/>
                    </a:lnTo>
                    <a:lnTo>
                      <a:pt x="8119" y="1046"/>
                    </a:lnTo>
                    <a:lnTo>
                      <a:pt x="8134" y="939"/>
                    </a:lnTo>
                    <a:lnTo>
                      <a:pt x="8152" y="837"/>
                    </a:lnTo>
                    <a:lnTo>
                      <a:pt x="8169" y="740"/>
                    </a:lnTo>
                    <a:lnTo>
                      <a:pt x="8186" y="647"/>
                    </a:lnTo>
                    <a:lnTo>
                      <a:pt x="8205" y="558"/>
                    </a:lnTo>
                    <a:lnTo>
                      <a:pt x="8225" y="475"/>
                    </a:lnTo>
                    <a:lnTo>
                      <a:pt x="8245" y="396"/>
                    </a:lnTo>
                    <a:lnTo>
                      <a:pt x="8264" y="323"/>
                    </a:lnTo>
                    <a:lnTo>
                      <a:pt x="8285" y="255"/>
                    </a:lnTo>
                    <a:lnTo>
                      <a:pt x="8306" y="193"/>
                    </a:lnTo>
                    <a:lnTo>
                      <a:pt x="8328" y="136"/>
                    </a:lnTo>
                    <a:lnTo>
                      <a:pt x="8350" y="85"/>
                    </a:lnTo>
                    <a:lnTo>
                      <a:pt x="8362" y="60"/>
                    </a:lnTo>
                    <a:lnTo>
                      <a:pt x="8372" y="40"/>
                    </a:lnTo>
                    <a:lnTo>
                      <a:pt x="8384" y="19"/>
                    </a:lnTo>
                    <a:lnTo>
                      <a:pt x="8395" y="0"/>
                    </a:lnTo>
                    <a:lnTo>
                      <a:pt x="8395" y="0"/>
                    </a:lnTo>
                    <a:close/>
                  </a:path>
                </a:pathLst>
              </a:custGeom>
              <a:gradFill flip="none" rotWithShape="1">
                <a:gsLst>
                  <a:gs pos="0">
                    <a:schemeClr val="bg1">
                      <a:lumMod val="50000"/>
                    </a:schemeClr>
                  </a:gs>
                  <a:gs pos="23000">
                    <a:schemeClr val="bg1"/>
                  </a:gs>
                  <a:gs pos="61000">
                    <a:schemeClr val="bg2"/>
                  </a:gs>
                </a:gsLst>
                <a:path path="circle">
                  <a:fillToRect r="100000" b="100000"/>
                </a:path>
                <a:tileRect l="-100000" t="-100000"/>
              </a:gradFill>
              <a:ln w="9525">
                <a:noFill/>
                <a:round/>
                <a:headEnd/>
                <a:tailEnd/>
              </a:ln>
              <a:effectLst>
                <a:innerShdw blurRad="758825" dist="215900" dir="5400000">
                  <a:srgbClr val="000000">
                    <a:alpha val="20000"/>
                  </a:srgbClr>
                </a:innerShdw>
              </a:effectLst>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13" name="Forma Livre 11">
                <a:extLst>
                  <a:ext uri="{FF2B5EF4-FFF2-40B4-BE49-F238E27FC236}">
                    <a16:creationId xmlns="" xmlns:a16="http://schemas.microsoft.com/office/drawing/2014/main" id="{BA5E1E36-BBE8-6D41-972D-4EDC2AFB9712}"/>
                  </a:ext>
                </a:extLst>
              </p:cNvPr>
              <p:cNvSpPr>
                <a:spLocks/>
              </p:cNvSpPr>
              <p:nvPr/>
            </p:nvSpPr>
            <p:spPr bwMode="auto">
              <a:xfrm>
                <a:off x="7779708" y="744220"/>
                <a:ext cx="715011" cy="4622801"/>
              </a:xfrm>
              <a:custGeom>
                <a:avLst/>
                <a:gdLst/>
                <a:ahLst/>
                <a:cxnLst>
                  <a:cxn ang="0">
                    <a:pos x="1125" y="3827"/>
                  </a:cxn>
                  <a:cxn ang="0">
                    <a:pos x="1115" y="4374"/>
                  </a:cxn>
                  <a:cxn ang="0">
                    <a:pos x="1092" y="4892"/>
                  </a:cxn>
                  <a:cxn ang="0">
                    <a:pos x="1058" y="5375"/>
                  </a:cxn>
                  <a:cxn ang="0">
                    <a:pos x="1014" y="5819"/>
                  </a:cxn>
                  <a:cxn ang="0">
                    <a:pos x="960" y="6214"/>
                  </a:cxn>
                  <a:cxn ang="0">
                    <a:pos x="900" y="6557"/>
                  </a:cxn>
                  <a:cxn ang="0">
                    <a:pos x="832" y="6841"/>
                  </a:cxn>
                  <a:cxn ang="0">
                    <a:pos x="794" y="6959"/>
                  </a:cxn>
                  <a:cxn ang="0">
                    <a:pos x="756" y="7060"/>
                  </a:cxn>
                  <a:cxn ang="0">
                    <a:pos x="717" y="7142"/>
                  </a:cxn>
                  <a:cxn ang="0">
                    <a:pos x="676" y="7207"/>
                  </a:cxn>
                  <a:cxn ang="0">
                    <a:pos x="634" y="7251"/>
                  </a:cxn>
                  <a:cxn ang="0">
                    <a:pos x="592" y="7276"/>
                  </a:cxn>
                  <a:cxn ang="0">
                    <a:pos x="563" y="7280"/>
                  </a:cxn>
                  <a:cxn ang="0">
                    <a:pos x="519" y="7270"/>
                  </a:cxn>
                  <a:cxn ang="0">
                    <a:pos x="477" y="7238"/>
                  </a:cxn>
                  <a:cxn ang="0">
                    <a:pos x="436" y="7187"/>
                  </a:cxn>
                  <a:cxn ang="0">
                    <a:pos x="395" y="7117"/>
                  </a:cxn>
                  <a:cxn ang="0">
                    <a:pos x="357" y="7028"/>
                  </a:cxn>
                  <a:cxn ang="0">
                    <a:pos x="318" y="6921"/>
                  </a:cxn>
                  <a:cxn ang="0">
                    <a:pos x="271" y="6753"/>
                  </a:cxn>
                  <a:cxn ang="0">
                    <a:pos x="205" y="6449"/>
                  </a:cxn>
                  <a:cxn ang="0">
                    <a:pos x="146" y="6088"/>
                  </a:cxn>
                  <a:cxn ang="0">
                    <a:pos x="95" y="5676"/>
                  </a:cxn>
                  <a:cxn ang="0">
                    <a:pos x="55" y="5218"/>
                  </a:cxn>
                  <a:cxn ang="0">
                    <a:pos x="25" y="4723"/>
                  </a:cxn>
                  <a:cxn ang="0">
                    <a:pos x="6" y="4194"/>
                  </a:cxn>
                  <a:cxn ang="0">
                    <a:pos x="0" y="3641"/>
                  </a:cxn>
                  <a:cxn ang="0">
                    <a:pos x="2" y="3268"/>
                  </a:cxn>
                  <a:cxn ang="0">
                    <a:pos x="18" y="2730"/>
                  </a:cxn>
                  <a:cxn ang="0">
                    <a:pos x="44" y="2223"/>
                  </a:cxn>
                  <a:cxn ang="0">
                    <a:pos x="81" y="1752"/>
                  </a:cxn>
                  <a:cxn ang="0">
                    <a:pos x="128" y="1324"/>
                  </a:cxn>
                  <a:cxn ang="0">
                    <a:pos x="185" y="945"/>
                  </a:cxn>
                  <a:cxn ang="0">
                    <a:pos x="247" y="621"/>
                  </a:cxn>
                  <a:cxn ang="0">
                    <a:pos x="307" y="398"/>
                  </a:cxn>
                  <a:cxn ang="0">
                    <a:pos x="344" y="285"/>
                  </a:cxn>
                  <a:cxn ang="0">
                    <a:pos x="382" y="190"/>
                  </a:cxn>
                  <a:cxn ang="0">
                    <a:pos x="422" y="113"/>
                  </a:cxn>
                  <a:cxn ang="0">
                    <a:pos x="463" y="57"/>
                  </a:cxn>
                  <a:cxn ang="0">
                    <a:pos x="505" y="18"/>
                  </a:cxn>
                  <a:cxn ang="0">
                    <a:pos x="548" y="1"/>
                  </a:cxn>
                  <a:cxn ang="0">
                    <a:pos x="577" y="1"/>
                  </a:cxn>
                  <a:cxn ang="0">
                    <a:pos x="620" y="18"/>
                  </a:cxn>
                  <a:cxn ang="0">
                    <a:pos x="662" y="57"/>
                  </a:cxn>
                  <a:cxn ang="0">
                    <a:pos x="704" y="113"/>
                  </a:cxn>
                  <a:cxn ang="0">
                    <a:pos x="743" y="190"/>
                  </a:cxn>
                  <a:cxn ang="0">
                    <a:pos x="782" y="285"/>
                  </a:cxn>
                  <a:cxn ang="0">
                    <a:pos x="819" y="398"/>
                  </a:cxn>
                  <a:cxn ang="0">
                    <a:pos x="878" y="621"/>
                  </a:cxn>
                  <a:cxn ang="0">
                    <a:pos x="942" y="945"/>
                  </a:cxn>
                  <a:cxn ang="0">
                    <a:pos x="998" y="1324"/>
                  </a:cxn>
                  <a:cxn ang="0">
                    <a:pos x="1044" y="1752"/>
                  </a:cxn>
                  <a:cxn ang="0">
                    <a:pos x="1081" y="2223"/>
                  </a:cxn>
                  <a:cxn ang="0">
                    <a:pos x="1108" y="2730"/>
                  </a:cxn>
                  <a:cxn ang="0">
                    <a:pos x="1123" y="3268"/>
                  </a:cxn>
                  <a:cxn ang="0">
                    <a:pos x="1125" y="3641"/>
                  </a:cxn>
                </a:cxnLst>
                <a:rect l="0" t="0" r="r" b="b"/>
                <a:pathLst>
                  <a:path w="1125" h="7280">
                    <a:moveTo>
                      <a:pt x="1125" y="3641"/>
                    </a:moveTo>
                    <a:lnTo>
                      <a:pt x="1125" y="3641"/>
                    </a:lnTo>
                    <a:lnTo>
                      <a:pt x="1125" y="3827"/>
                    </a:lnTo>
                    <a:lnTo>
                      <a:pt x="1123" y="4012"/>
                    </a:lnTo>
                    <a:lnTo>
                      <a:pt x="1120" y="4194"/>
                    </a:lnTo>
                    <a:lnTo>
                      <a:pt x="1115" y="4374"/>
                    </a:lnTo>
                    <a:lnTo>
                      <a:pt x="1108" y="4550"/>
                    </a:lnTo>
                    <a:lnTo>
                      <a:pt x="1101" y="4723"/>
                    </a:lnTo>
                    <a:lnTo>
                      <a:pt x="1092" y="4892"/>
                    </a:lnTo>
                    <a:lnTo>
                      <a:pt x="1081" y="5057"/>
                    </a:lnTo>
                    <a:lnTo>
                      <a:pt x="1071" y="5218"/>
                    </a:lnTo>
                    <a:lnTo>
                      <a:pt x="1058" y="5375"/>
                    </a:lnTo>
                    <a:lnTo>
                      <a:pt x="1044" y="5528"/>
                    </a:lnTo>
                    <a:lnTo>
                      <a:pt x="1030" y="5676"/>
                    </a:lnTo>
                    <a:lnTo>
                      <a:pt x="1014" y="5819"/>
                    </a:lnTo>
                    <a:lnTo>
                      <a:pt x="998" y="5956"/>
                    </a:lnTo>
                    <a:lnTo>
                      <a:pt x="979" y="6088"/>
                    </a:lnTo>
                    <a:lnTo>
                      <a:pt x="960" y="6214"/>
                    </a:lnTo>
                    <a:lnTo>
                      <a:pt x="942" y="6335"/>
                    </a:lnTo>
                    <a:lnTo>
                      <a:pt x="921" y="6449"/>
                    </a:lnTo>
                    <a:lnTo>
                      <a:pt x="900" y="6557"/>
                    </a:lnTo>
                    <a:lnTo>
                      <a:pt x="878" y="6659"/>
                    </a:lnTo>
                    <a:lnTo>
                      <a:pt x="855" y="6753"/>
                    </a:lnTo>
                    <a:lnTo>
                      <a:pt x="832" y="6841"/>
                    </a:lnTo>
                    <a:lnTo>
                      <a:pt x="819" y="6882"/>
                    </a:lnTo>
                    <a:lnTo>
                      <a:pt x="807" y="6921"/>
                    </a:lnTo>
                    <a:lnTo>
                      <a:pt x="794" y="6959"/>
                    </a:lnTo>
                    <a:lnTo>
                      <a:pt x="782" y="6995"/>
                    </a:lnTo>
                    <a:lnTo>
                      <a:pt x="769" y="7028"/>
                    </a:lnTo>
                    <a:lnTo>
                      <a:pt x="756" y="7060"/>
                    </a:lnTo>
                    <a:lnTo>
                      <a:pt x="743" y="7090"/>
                    </a:lnTo>
                    <a:lnTo>
                      <a:pt x="731" y="7117"/>
                    </a:lnTo>
                    <a:lnTo>
                      <a:pt x="717" y="7142"/>
                    </a:lnTo>
                    <a:lnTo>
                      <a:pt x="704" y="7166"/>
                    </a:lnTo>
                    <a:lnTo>
                      <a:pt x="690" y="7187"/>
                    </a:lnTo>
                    <a:lnTo>
                      <a:pt x="676" y="7207"/>
                    </a:lnTo>
                    <a:lnTo>
                      <a:pt x="662" y="7223"/>
                    </a:lnTo>
                    <a:lnTo>
                      <a:pt x="648" y="7238"/>
                    </a:lnTo>
                    <a:lnTo>
                      <a:pt x="634" y="7251"/>
                    </a:lnTo>
                    <a:lnTo>
                      <a:pt x="620" y="7262"/>
                    </a:lnTo>
                    <a:lnTo>
                      <a:pt x="606" y="7270"/>
                    </a:lnTo>
                    <a:lnTo>
                      <a:pt x="592" y="7276"/>
                    </a:lnTo>
                    <a:lnTo>
                      <a:pt x="577" y="7279"/>
                    </a:lnTo>
                    <a:lnTo>
                      <a:pt x="563" y="7280"/>
                    </a:lnTo>
                    <a:lnTo>
                      <a:pt x="563" y="7280"/>
                    </a:lnTo>
                    <a:lnTo>
                      <a:pt x="548" y="7279"/>
                    </a:lnTo>
                    <a:lnTo>
                      <a:pt x="534" y="7276"/>
                    </a:lnTo>
                    <a:lnTo>
                      <a:pt x="519" y="7270"/>
                    </a:lnTo>
                    <a:lnTo>
                      <a:pt x="505" y="7262"/>
                    </a:lnTo>
                    <a:lnTo>
                      <a:pt x="491" y="7251"/>
                    </a:lnTo>
                    <a:lnTo>
                      <a:pt x="477" y="7238"/>
                    </a:lnTo>
                    <a:lnTo>
                      <a:pt x="463" y="7223"/>
                    </a:lnTo>
                    <a:lnTo>
                      <a:pt x="450" y="7207"/>
                    </a:lnTo>
                    <a:lnTo>
                      <a:pt x="436" y="7187"/>
                    </a:lnTo>
                    <a:lnTo>
                      <a:pt x="422" y="7166"/>
                    </a:lnTo>
                    <a:lnTo>
                      <a:pt x="409" y="7142"/>
                    </a:lnTo>
                    <a:lnTo>
                      <a:pt x="395" y="7117"/>
                    </a:lnTo>
                    <a:lnTo>
                      <a:pt x="382" y="7090"/>
                    </a:lnTo>
                    <a:lnTo>
                      <a:pt x="369" y="7060"/>
                    </a:lnTo>
                    <a:lnTo>
                      <a:pt x="357" y="7028"/>
                    </a:lnTo>
                    <a:lnTo>
                      <a:pt x="344" y="6995"/>
                    </a:lnTo>
                    <a:lnTo>
                      <a:pt x="331" y="6959"/>
                    </a:lnTo>
                    <a:lnTo>
                      <a:pt x="318" y="6921"/>
                    </a:lnTo>
                    <a:lnTo>
                      <a:pt x="307" y="6882"/>
                    </a:lnTo>
                    <a:lnTo>
                      <a:pt x="294" y="6841"/>
                    </a:lnTo>
                    <a:lnTo>
                      <a:pt x="271" y="6753"/>
                    </a:lnTo>
                    <a:lnTo>
                      <a:pt x="247" y="6659"/>
                    </a:lnTo>
                    <a:lnTo>
                      <a:pt x="225" y="6557"/>
                    </a:lnTo>
                    <a:lnTo>
                      <a:pt x="205" y="6449"/>
                    </a:lnTo>
                    <a:lnTo>
                      <a:pt x="185" y="6335"/>
                    </a:lnTo>
                    <a:lnTo>
                      <a:pt x="165" y="6214"/>
                    </a:lnTo>
                    <a:lnTo>
                      <a:pt x="146" y="6088"/>
                    </a:lnTo>
                    <a:lnTo>
                      <a:pt x="128" y="5956"/>
                    </a:lnTo>
                    <a:lnTo>
                      <a:pt x="112" y="5819"/>
                    </a:lnTo>
                    <a:lnTo>
                      <a:pt x="95" y="5676"/>
                    </a:lnTo>
                    <a:lnTo>
                      <a:pt x="81" y="5528"/>
                    </a:lnTo>
                    <a:lnTo>
                      <a:pt x="68" y="5375"/>
                    </a:lnTo>
                    <a:lnTo>
                      <a:pt x="55" y="5218"/>
                    </a:lnTo>
                    <a:lnTo>
                      <a:pt x="44" y="5057"/>
                    </a:lnTo>
                    <a:lnTo>
                      <a:pt x="34" y="4892"/>
                    </a:lnTo>
                    <a:lnTo>
                      <a:pt x="25" y="4723"/>
                    </a:lnTo>
                    <a:lnTo>
                      <a:pt x="18" y="4550"/>
                    </a:lnTo>
                    <a:lnTo>
                      <a:pt x="11" y="4374"/>
                    </a:lnTo>
                    <a:lnTo>
                      <a:pt x="6" y="4194"/>
                    </a:lnTo>
                    <a:lnTo>
                      <a:pt x="2" y="4012"/>
                    </a:lnTo>
                    <a:lnTo>
                      <a:pt x="0" y="3827"/>
                    </a:lnTo>
                    <a:lnTo>
                      <a:pt x="0" y="3641"/>
                    </a:lnTo>
                    <a:lnTo>
                      <a:pt x="0" y="3641"/>
                    </a:lnTo>
                    <a:lnTo>
                      <a:pt x="0" y="3452"/>
                    </a:lnTo>
                    <a:lnTo>
                      <a:pt x="2" y="3268"/>
                    </a:lnTo>
                    <a:lnTo>
                      <a:pt x="6" y="3086"/>
                    </a:lnTo>
                    <a:lnTo>
                      <a:pt x="11" y="2907"/>
                    </a:lnTo>
                    <a:lnTo>
                      <a:pt x="18" y="2730"/>
                    </a:lnTo>
                    <a:lnTo>
                      <a:pt x="25" y="2557"/>
                    </a:lnTo>
                    <a:lnTo>
                      <a:pt x="34" y="2388"/>
                    </a:lnTo>
                    <a:lnTo>
                      <a:pt x="44" y="2223"/>
                    </a:lnTo>
                    <a:lnTo>
                      <a:pt x="55" y="2062"/>
                    </a:lnTo>
                    <a:lnTo>
                      <a:pt x="68" y="1905"/>
                    </a:lnTo>
                    <a:lnTo>
                      <a:pt x="81" y="1752"/>
                    </a:lnTo>
                    <a:lnTo>
                      <a:pt x="95" y="1604"/>
                    </a:lnTo>
                    <a:lnTo>
                      <a:pt x="112" y="1461"/>
                    </a:lnTo>
                    <a:lnTo>
                      <a:pt x="128" y="1324"/>
                    </a:lnTo>
                    <a:lnTo>
                      <a:pt x="146" y="1192"/>
                    </a:lnTo>
                    <a:lnTo>
                      <a:pt x="165" y="1065"/>
                    </a:lnTo>
                    <a:lnTo>
                      <a:pt x="185" y="945"/>
                    </a:lnTo>
                    <a:lnTo>
                      <a:pt x="205" y="831"/>
                    </a:lnTo>
                    <a:lnTo>
                      <a:pt x="225" y="723"/>
                    </a:lnTo>
                    <a:lnTo>
                      <a:pt x="247" y="621"/>
                    </a:lnTo>
                    <a:lnTo>
                      <a:pt x="271" y="527"/>
                    </a:lnTo>
                    <a:lnTo>
                      <a:pt x="294" y="439"/>
                    </a:lnTo>
                    <a:lnTo>
                      <a:pt x="307" y="398"/>
                    </a:lnTo>
                    <a:lnTo>
                      <a:pt x="318" y="358"/>
                    </a:lnTo>
                    <a:lnTo>
                      <a:pt x="331" y="321"/>
                    </a:lnTo>
                    <a:lnTo>
                      <a:pt x="344" y="285"/>
                    </a:lnTo>
                    <a:lnTo>
                      <a:pt x="357" y="252"/>
                    </a:lnTo>
                    <a:lnTo>
                      <a:pt x="369" y="220"/>
                    </a:lnTo>
                    <a:lnTo>
                      <a:pt x="382" y="190"/>
                    </a:lnTo>
                    <a:lnTo>
                      <a:pt x="395" y="163"/>
                    </a:lnTo>
                    <a:lnTo>
                      <a:pt x="409" y="138"/>
                    </a:lnTo>
                    <a:lnTo>
                      <a:pt x="422" y="113"/>
                    </a:lnTo>
                    <a:lnTo>
                      <a:pt x="436" y="93"/>
                    </a:lnTo>
                    <a:lnTo>
                      <a:pt x="450" y="73"/>
                    </a:lnTo>
                    <a:lnTo>
                      <a:pt x="463" y="57"/>
                    </a:lnTo>
                    <a:lnTo>
                      <a:pt x="477" y="42"/>
                    </a:lnTo>
                    <a:lnTo>
                      <a:pt x="491" y="29"/>
                    </a:lnTo>
                    <a:lnTo>
                      <a:pt x="505" y="18"/>
                    </a:lnTo>
                    <a:lnTo>
                      <a:pt x="519" y="10"/>
                    </a:lnTo>
                    <a:lnTo>
                      <a:pt x="534" y="4"/>
                    </a:lnTo>
                    <a:lnTo>
                      <a:pt x="548" y="1"/>
                    </a:lnTo>
                    <a:lnTo>
                      <a:pt x="563" y="0"/>
                    </a:lnTo>
                    <a:lnTo>
                      <a:pt x="563" y="0"/>
                    </a:lnTo>
                    <a:lnTo>
                      <a:pt x="577" y="1"/>
                    </a:lnTo>
                    <a:lnTo>
                      <a:pt x="592" y="4"/>
                    </a:lnTo>
                    <a:lnTo>
                      <a:pt x="606" y="10"/>
                    </a:lnTo>
                    <a:lnTo>
                      <a:pt x="620" y="18"/>
                    </a:lnTo>
                    <a:lnTo>
                      <a:pt x="634" y="29"/>
                    </a:lnTo>
                    <a:lnTo>
                      <a:pt x="648" y="42"/>
                    </a:lnTo>
                    <a:lnTo>
                      <a:pt x="662" y="57"/>
                    </a:lnTo>
                    <a:lnTo>
                      <a:pt x="676" y="73"/>
                    </a:lnTo>
                    <a:lnTo>
                      <a:pt x="690" y="93"/>
                    </a:lnTo>
                    <a:lnTo>
                      <a:pt x="704" y="113"/>
                    </a:lnTo>
                    <a:lnTo>
                      <a:pt x="717" y="138"/>
                    </a:lnTo>
                    <a:lnTo>
                      <a:pt x="731" y="163"/>
                    </a:lnTo>
                    <a:lnTo>
                      <a:pt x="743" y="190"/>
                    </a:lnTo>
                    <a:lnTo>
                      <a:pt x="756" y="220"/>
                    </a:lnTo>
                    <a:lnTo>
                      <a:pt x="769" y="252"/>
                    </a:lnTo>
                    <a:lnTo>
                      <a:pt x="782" y="285"/>
                    </a:lnTo>
                    <a:lnTo>
                      <a:pt x="794" y="321"/>
                    </a:lnTo>
                    <a:lnTo>
                      <a:pt x="807" y="358"/>
                    </a:lnTo>
                    <a:lnTo>
                      <a:pt x="819" y="398"/>
                    </a:lnTo>
                    <a:lnTo>
                      <a:pt x="832" y="439"/>
                    </a:lnTo>
                    <a:lnTo>
                      <a:pt x="855" y="527"/>
                    </a:lnTo>
                    <a:lnTo>
                      <a:pt x="878" y="621"/>
                    </a:lnTo>
                    <a:lnTo>
                      <a:pt x="900" y="723"/>
                    </a:lnTo>
                    <a:lnTo>
                      <a:pt x="921" y="831"/>
                    </a:lnTo>
                    <a:lnTo>
                      <a:pt x="942" y="945"/>
                    </a:lnTo>
                    <a:lnTo>
                      <a:pt x="960" y="1065"/>
                    </a:lnTo>
                    <a:lnTo>
                      <a:pt x="979" y="1192"/>
                    </a:lnTo>
                    <a:lnTo>
                      <a:pt x="998" y="1324"/>
                    </a:lnTo>
                    <a:lnTo>
                      <a:pt x="1014" y="1461"/>
                    </a:lnTo>
                    <a:lnTo>
                      <a:pt x="1030" y="1604"/>
                    </a:lnTo>
                    <a:lnTo>
                      <a:pt x="1044" y="1752"/>
                    </a:lnTo>
                    <a:lnTo>
                      <a:pt x="1058" y="1905"/>
                    </a:lnTo>
                    <a:lnTo>
                      <a:pt x="1071" y="2062"/>
                    </a:lnTo>
                    <a:lnTo>
                      <a:pt x="1081" y="2223"/>
                    </a:lnTo>
                    <a:lnTo>
                      <a:pt x="1092" y="2388"/>
                    </a:lnTo>
                    <a:lnTo>
                      <a:pt x="1101" y="2557"/>
                    </a:lnTo>
                    <a:lnTo>
                      <a:pt x="1108" y="2730"/>
                    </a:lnTo>
                    <a:lnTo>
                      <a:pt x="1115" y="2907"/>
                    </a:lnTo>
                    <a:lnTo>
                      <a:pt x="1120" y="3086"/>
                    </a:lnTo>
                    <a:lnTo>
                      <a:pt x="1123" y="3268"/>
                    </a:lnTo>
                    <a:lnTo>
                      <a:pt x="1125" y="3452"/>
                    </a:lnTo>
                    <a:lnTo>
                      <a:pt x="1125" y="3641"/>
                    </a:lnTo>
                    <a:lnTo>
                      <a:pt x="1125" y="3641"/>
                    </a:lnTo>
                    <a:close/>
                  </a:path>
                </a:pathLst>
              </a:custGeom>
              <a:gradFill flip="none" rotWithShape="1">
                <a:gsLst>
                  <a:gs pos="86000">
                    <a:schemeClr val="bg1">
                      <a:lumMod val="50000"/>
                    </a:schemeClr>
                  </a:gs>
                  <a:gs pos="10000">
                    <a:schemeClr val="bg1">
                      <a:lumMod val="65000"/>
                    </a:schemeClr>
                  </a:gs>
                  <a:gs pos="59000">
                    <a:schemeClr val="bg1">
                      <a:lumMod val="85000"/>
                    </a:schemeClr>
                  </a:gs>
                </a:gsLst>
                <a:lin ang="5400000" scaled="0"/>
                <a:tileRect/>
              </a:gradFill>
              <a:ln w="9525">
                <a:noFill/>
                <a:round/>
                <a:headEnd/>
                <a:tailEnd/>
              </a:ln>
              <a:effectLst/>
            </p:spPr>
            <p:txBody>
              <a:bodyPr vert="horz" wrap="square" lIns="91440" tIns="45720" rIns="91440" bIns="45720" numCol="1" rtlCol="0" anchor="t" anchorCtr="0" compatLnSpc="1">
                <a:prstTxWarp prst="textNoShape">
                  <a:avLst/>
                </a:prstTxWarp>
              </a:bodyPr>
              <a:lstStyle/>
              <a:p>
                <a:pPr rtl="0"/>
                <a:endParaRPr lang="pt-BR" sz="2400" dirty="0"/>
              </a:p>
            </p:txBody>
          </p:sp>
          <p:grpSp>
            <p:nvGrpSpPr>
              <p:cNvPr id="14" name="Grupo 26">
                <a:extLst>
                  <a:ext uri="{FF2B5EF4-FFF2-40B4-BE49-F238E27FC236}">
                    <a16:creationId xmlns="" xmlns:a16="http://schemas.microsoft.com/office/drawing/2014/main" id="{E80247B8-DC54-0247-A4A2-7066FD8C1F74}"/>
                  </a:ext>
                </a:extLst>
              </p:cNvPr>
              <p:cNvGrpSpPr/>
              <p:nvPr/>
            </p:nvGrpSpPr>
            <p:grpSpPr>
              <a:xfrm>
                <a:off x="7829236" y="2818131"/>
                <a:ext cx="360681" cy="469900"/>
                <a:chOff x="8804275" y="2665413"/>
                <a:chExt cx="450850" cy="587375"/>
              </a:xfrm>
            </p:grpSpPr>
            <p:sp>
              <p:nvSpPr>
                <p:cNvPr id="23" name="Forma Livre 12">
                  <a:extLst>
                    <a:ext uri="{FF2B5EF4-FFF2-40B4-BE49-F238E27FC236}">
                      <a16:creationId xmlns="" xmlns:a16="http://schemas.microsoft.com/office/drawing/2014/main" id="{414BA82F-2AD0-6B42-AA47-A27B40D31A27}"/>
                    </a:ext>
                  </a:extLst>
                </p:cNvPr>
                <p:cNvSpPr>
                  <a:spLocks/>
                </p:cNvSpPr>
                <p:nvPr/>
              </p:nvSpPr>
              <p:spPr bwMode="auto">
                <a:xfrm>
                  <a:off x="8804275" y="2665413"/>
                  <a:ext cx="450850" cy="587375"/>
                </a:xfrm>
                <a:custGeom>
                  <a:avLst/>
                  <a:gdLst/>
                  <a:ahLst/>
                  <a:cxnLst>
                    <a:cxn ang="0">
                      <a:pos x="569" y="361"/>
                    </a:cxn>
                    <a:cxn ang="0">
                      <a:pos x="569" y="346"/>
                    </a:cxn>
                    <a:cxn ang="0">
                      <a:pos x="567" y="327"/>
                    </a:cxn>
                    <a:cxn ang="0">
                      <a:pos x="565" y="309"/>
                    </a:cxn>
                    <a:cxn ang="0">
                      <a:pos x="563" y="295"/>
                    </a:cxn>
                    <a:cxn ang="0">
                      <a:pos x="563" y="293"/>
                    </a:cxn>
                    <a:cxn ang="0">
                      <a:pos x="529" y="177"/>
                    </a:cxn>
                    <a:cxn ang="0">
                      <a:pos x="526" y="169"/>
                    </a:cxn>
                    <a:cxn ang="0">
                      <a:pos x="513" y="144"/>
                    </a:cxn>
                    <a:cxn ang="0">
                      <a:pos x="502" y="123"/>
                    </a:cxn>
                    <a:cxn ang="0">
                      <a:pos x="483" y="96"/>
                    </a:cxn>
                    <a:cxn ang="0">
                      <a:pos x="477" y="89"/>
                    </a:cxn>
                    <a:cxn ang="0">
                      <a:pos x="473" y="84"/>
                    </a:cxn>
                    <a:cxn ang="0">
                      <a:pos x="435" y="50"/>
                    </a:cxn>
                    <a:cxn ang="0">
                      <a:pos x="431" y="46"/>
                    </a:cxn>
                    <a:cxn ang="0">
                      <a:pos x="420" y="40"/>
                    </a:cxn>
                    <a:cxn ang="0">
                      <a:pos x="387" y="25"/>
                    </a:cxn>
                    <a:cxn ang="0">
                      <a:pos x="354" y="15"/>
                    </a:cxn>
                    <a:cxn ang="0">
                      <a:pos x="316" y="11"/>
                    </a:cxn>
                    <a:cxn ang="0">
                      <a:pos x="240" y="10"/>
                    </a:cxn>
                    <a:cxn ang="0">
                      <a:pos x="51" y="2"/>
                    </a:cxn>
                    <a:cxn ang="0">
                      <a:pos x="96" y="736"/>
                    </a:cxn>
                    <a:cxn ang="0">
                      <a:pos x="193" y="731"/>
                    </a:cxn>
                    <a:cxn ang="0">
                      <a:pos x="193" y="731"/>
                    </a:cxn>
                    <a:cxn ang="0">
                      <a:pos x="209" y="731"/>
                    </a:cxn>
                    <a:cxn ang="0">
                      <a:pos x="248" y="729"/>
                    </a:cxn>
                    <a:cxn ang="0">
                      <a:pos x="255" y="729"/>
                    </a:cxn>
                    <a:cxn ang="0">
                      <a:pos x="258" y="729"/>
                    </a:cxn>
                    <a:cxn ang="0">
                      <a:pos x="307" y="728"/>
                    </a:cxn>
                    <a:cxn ang="0">
                      <a:pos x="315" y="728"/>
                    </a:cxn>
                    <a:cxn ang="0">
                      <a:pos x="366" y="722"/>
                    </a:cxn>
                    <a:cxn ang="0">
                      <a:pos x="380" y="718"/>
                    </a:cxn>
                    <a:cxn ang="0">
                      <a:pos x="403" y="709"/>
                    </a:cxn>
                    <a:cxn ang="0">
                      <a:pos x="421" y="699"/>
                    </a:cxn>
                    <a:cxn ang="0">
                      <a:pos x="449" y="678"/>
                    </a:cxn>
                    <a:cxn ang="0">
                      <a:pos x="473" y="656"/>
                    </a:cxn>
                    <a:cxn ang="0">
                      <a:pos x="506" y="609"/>
                    </a:cxn>
                    <a:cxn ang="0">
                      <a:pos x="514" y="594"/>
                    </a:cxn>
                    <a:cxn ang="0">
                      <a:pos x="521" y="580"/>
                    </a:cxn>
                    <a:cxn ang="0">
                      <a:pos x="528" y="565"/>
                    </a:cxn>
                    <a:cxn ang="0">
                      <a:pos x="534" y="550"/>
                    </a:cxn>
                    <a:cxn ang="0">
                      <a:pos x="542" y="529"/>
                    </a:cxn>
                    <a:cxn ang="0">
                      <a:pos x="548" y="509"/>
                    </a:cxn>
                    <a:cxn ang="0">
                      <a:pos x="549" y="506"/>
                    </a:cxn>
                    <a:cxn ang="0">
                      <a:pos x="563" y="443"/>
                    </a:cxn>
                    <a:cxn ang="0">
                      <a:pos x="564" y="435"/>
                    </a:cxn>
                    <a:cxn ang="0">
                      <a:pos x="565" y="425"/>
                    </a:cxn>
                    <a:cxn ang="0">
                      <a:pos x="569" y="399"/>
                    </a:cxn>
                    <a:cxn ang="0">
                      <a:pos x="569" y="375"/>
                    </a:cxn>
                    <a:cxn ang="0">
                      <a:pos x="569" y="361"/>
                    </a:cxn>
                  </a:cxnLst>
                  <a:rect l="0" t="0" r="r" b="b"/>
                  <a:pathLst>
                    <a:path w="569" h="739">
                      <a:moveTo>
                        <a:pt x="569" y="361"/>
                      </a:moveTo>
                      <a:lnTo>
                        <a:pt x="569" y="361"/>
                      </a:lnTo>
                      <a:lnTo>
                        <a:pt x="569" y="361"/>
                      </a:lnTo>
                      <a:lnTo>
                        <a:pt x="569" y="361"/>
                      </a:lnTo>
                      <a:lnTo>
                        <a:pt x="569" y="347"/>
                      </a:lnTo>
                      <a:lnTo>
                        <a:pt x="569" y="347"/>
                      </a:lnTo>
                      <a:lnTo>
                        <a:pt x="569" y="346"/>
                      </a:lnTo>
                      <a:lnTo>
                        <a:pt x="569" y="346"/>
                      </a:lnTo>
                      <a:lnTo>
                        <a:pt x="568" y="333"/>
                      </a:lnTo>
                      <a:lnTo>
                        <a:pt x="568" y="333"/>
                      </a:lnTo>
                      <a:lnTo>
                        <a:pt x="567" y="327"/>
                      </a:lnTo>
                      <a:lnTo>
                        <a:pt x="567" y="327"/>
                      </a:lnTo>
                      <a:lnTo>
                        <a:pt x="567" y="318"/>
                      </a:lnTo>
                      <a:lnTo>
                        <a:pt x="567" y="318"/>
                      </a:lnTo>
                      <a:lnTo>
                        <a:pt x="565" y="309"/>
                      </a:lnTo>
                      <a:lnTo>
                        <a:pt x="565" y="309"/>
                      </a:lnTo>
                      <a:lnTo>
                        <a:pt x="564" y="305"/>
                      </a:lnTo>
                      <a:lnTo>
                        <a:pt x="564" y="305"/>
                      </a:lnTo>
                      <a:lnTo>
                        <a:pt x="563" y="295"/>
                      </a:lnTo>
                      <a:lnTo>
                        <a:pt x="563" y="295"/>
                      </a:lnTo>
                      <a:lnTo>
                        <a:pt x="563" y="293"/>
                      </a:lnTo>
                      <a:lnTo>
                        <a:pt x="563" y="293"/>
                      </a:lnTo>
                      <a:lnTo>
                        <a:pt x="563" y="293"/>
                      </a:lnTo>
                      <a:lnTo>
                        <a:pt x="563" y="293"/>
                      </a:lnTo>
                      <a:lnTo>
                        <a:pt x="559" y="269"/>
                      </a:lnTo>
                      <a:lnTo>
                        <a:pt x="552" y="240"/>
                      </a:lnTo>
                      <a:lnTo>
                        <a:pt x="542" y="210"/>
                      </a:lnTo>
                      <a:lnTo>
                        <a:pt x="529" y="177"/>
                      </a:lnTo>
                      <a:lnTo>
                        <a:pt x="529" y="177"/>
                      </a:lnTo>
                      <a:lnTo>
                        <a:pt x="528" y="174"/>
                      </a:lnTo>
                      <a:lnTo>
                        <a:pt x="528" y="174"/>
                      </a:lnTo>
                      <a:lnTo>
                        <a:pt x="526" y="169"/>
                      </a:lnTo>
                      <a:lnTo>
                        <a:pt x="526" y="169"/>
                      </a:lnTo>
                      <a:lnTo>
                        <a:pt x="525" y="166"/>
                      </a:lnTo>
                      <a:lnTo>
                        <a:pt x="525" y="166"/>
                      </a:lnTo>
                      <a:lnTo>
                        <a:pt x="513" y="144"/>
                      </a:lnTo>
                      <a:lnTo>
                        <a:pt x="503" y="125"/>
                      </a:lnTo>
                      <a:lnTo>
                        <a:pt x="503" y="125"/>
                      </a:lnTo>
                      <a:lnTo>
                        <a:pt x="502" y="123"/>
                      </a:lnTo>
                      <a:lnTo>
                        <a:pt x="502" y="123"/>
                      </a:lnTo>
                      <a:lnTo>
                        <a:pt x="496" y="115"/>
                      </a:lnTo>
                      <a:lnTo>
                        <a:pt x="496" y="115"/>
                      </a:lnTo>
                      <a:lnTo>
                        <a:pt x="483" y="96"/>
                      </a:lnTo>
                      <a:lnTo>
                        <a:pt x="483" y="96"/>
                      </a:lnTo>
                      <a:lnTo>
                        <a:pt x="480" y="93"/>
                      </a:lnTo>
                      <a:lnTo>
                        <a:pt x="480" y="93"/>
                      </a:lnTo>
                      <a:lnTo>
                        <a:pt x="477" y="89"/>
                      </a:lnTo>
                      <a:lnTo>
                        <a:pt x="477" y="89"/>
                      </a:lnTo>
                      <a:lnTo>
                        <a:pt x="475" y="87"/>
                      </a:lnTo>
                      <a:lnTo>
                        <a:pt x="475" y="87"/>
                      </a:lnTo>
                      <a:lnTo>
                        <a:pt x="473" y="84"/>
                      </a:lnTo>
                      <a:lnTo>
                        <a:pt x="473" y="84"/>
                      </a:lnTo>
                      <a:lnTo>
                        <a:pt x="467" y="77"/>
                      </a:lnTo>
                      <a:lnTo>
                        <a:pt x="467" y="77"/>
                      </a:lnTo>
                      <a:lnTo>
                        <a:pt x="451" y="61"/>
                      </a:lnTo>
                      <a:lnTo>
                        <a:pt x="435" y="50"/>
                      </a:lnTo>
                      <a:lnTo>
                        <a:pt x="435" y="50"/>
                      </a:lnTo>
                      <a:lnTo>
                        <a:pt x="434" y="48"/>
                      </a:lnTo>
                      <a:lnTo>
                        <a:pt x="434" y="48"/>
                      </a:lnTo>
                      <a:lnTo>
                        <a:pt x="431" y="46"/>
                      </a:lnTo>
                      <a:lnTo>
                        <a:pt x="431" y="46"/>
                      </a:lnTo>
                      <a:lnTo>
                        <a:pt x="426" y="44"/>
                      </a:lnTo>
                      <a:lnTo>
                        <a:pt x="426" y="44"/>
                      </a:lnTo>
                      <a:lnTo>
                        <a:pt x="420" y="40"/>
                      </a:lnTo>
                      <a:lnTo>
                        <a:pt x="420" y="40"/>
                      </a:lnTo>
                      <a:lnTo>
                        <a:pt x="404" y="32"/>
                      </a:lnTo>
                      <a:lnTo>
                        <a:pt x="387" y="25"/>
                      </a:lnTo>
                      <a:lnTo>
                        <a:pt x="387" y="25"/>
                      </a:lnTo>
                      <a:lnTo>
                        <a:pt x="370" y="18"/>
                      </a:lnTo>
                      <a:lnTo>
                        <a:pt x="370" y="18"/>
                      </a:lnTo>
                      <a:lnTo>
                        <a:pt x="362" y="16"/>
                      </a:lnTo>
                      <a:lnTo>
                        <a:pt x="354" y="15"/>
                      </a:lnTo>
                      <a:lnTo>
                        <a:pt x="337" y="12"/>
                      </a:lnTo>
                      <a:lnTo>
                        <a:pt x="337" y="12"/>
                      </a:lnTo>
                      <a:lnTo>
                        <a:pt x="316" y="11"/>
                      </a:lnTo>
                      <a:lnTo>
                        <a:pt x="316" y="11"/>
                      </a:lnTo>
                      <a:lnTo>
                        <a:pt x="315" y="11"/>
                      </a:lnTo>
                      <a:lnTo>
                        <a:pt x="315" y="11"/>
                      </a:lnTo>
                      <a:lnTo>
                        <a:pt x="240" y="10"/>
                      </a:lnTo>
                      <a:lnTo>
                        <a:pt x="240" y="10"/>
                      </a:lnTo>
                      <a:lnTo>
                        <a:pt x="207" y="9"/>
                      </a:lnTo>
                      <a:lnTo>
                        <a:pt x="207" y="9"/>
                      </a:lnTo>
                      <a:lnTo>
                        <a:pt x="51" y="2"/>
                      </a:lnTo>
                      <a:lnTo>
                        <a:pt x="51" y="2"/>
                      </a:lnTo>
                      <a:lnTo>
                        <a:pt x="0" y="0"/>
                      </a:lnTo>
                      <a:lnTo>
                        <a:pt x="0" y="739"/>
                      </a:lnTo>
                      <a:lnTo>
                        <a:pt x="0" y="739"/>
                      </a:lnTo>
                      <a:lnTo>
                        <a:pt x="96" y="736"/>
                      </a:lnTo>
                      <a:lnTo>
                        <a:pt x="96" y="736"/>
                      </a:lnTo>
                      <a:lnTo>
                        <a:pt x="193" y="731"/>
                      </a:lnTo>
                      <a:lnTo>
                        <a:pt x="193" y="731"/>
                      </a:lnTo>
                      <a:lnTo>
                        <a:pt x="193" y="731"/>
                      </a:lnTo>
                      <a:lnTo>
                        <a:pt x="193" y="731"/>
                      </a:lnTo>
                      <a:lnTo>
                        <a:pt x="193" y="731"/>
                      </a:lnTo>
                      <a:lnTo>
                        <a:pt x="193" y="731"/>
                      </a:lnTo>
                      <a:lnTo>
                        <a:pt x="193" y="731"/>
                      </a:lnTo>
                      <a:lnTo>
                        <a:pt x="193" y="731"/>
                      </a:lnTo>
                      <a:lnTo>
                        <a:pt x="193" y="731"/>
                      </a:lnTo>
                      <a:lnTo>
                        <a:pt x="209" y="731"/>
                      </a:lnTo>
                      <a:lnTo>
                        <a:pt x="209" y="731"/>
                      </a:lnTo>
                      <a:lnTo>
                        <a:pt x="209" y="731"/>
                      </a:lnTo>
                      <a:lnTo>
                        <a:pt x="209" y="731"/>
                      </a:lnTo>
                      <a:lnTo>
                        <a:pt x="248" y="729"/>
                      </a:lnTo>
                      <a:lnTo>
                        <a:pt x="248" y="729"/>
                      </a:lnTo>
                      <a:lnTo>
                        <a:pt x="252" y="729"/>
                      </a:lnTo>
                      <a:lnTo>
                        <a:pt x="252" y="729"/>
                      </a:lnTo>
                      <a:lnTo>
                        <a:pt x="255" y="729"/>
                      </a:lnTo>
                      <a:lnTo>
                        <a:pt x="255" y="729"/>
                      </a:lnTo>
                      <a:lnTo>
                        <a:pt x="255" y="729"/>
                      </a:lnTo>
                      <a:lnTo>
                        <a:pt x="255" y="729"/>
                      </a:lnTo>
                      <a:lnTo>
                        <a:pt x="258" y="729"/>
                      </a:lnTo>
                      <a:lnTo>
                        <a:pt x="258" y="729"/>
                      </a:lnTo>
                      <a:lnTo>
                        <a:pt x="315" y="728"/>
                      </a:lnTo>
                      <a:lnTo>
                        <a:pt x="315" y="728"/>
                      </a:lnTo>
                      <a:lnTo>
                        <a:pt x="307" y="728"/>
                      </a:lnTo>
                      <a:lnTo>
                        <a:pt x="307" y="728"/>
                      </a:lnTo>
                      <a:lnTo>
                        <a:pt x="315" y="728"/>
                      </a:lnTo>
                      <a:lnTo>
                        <a:pt x="315" y="728"/>
                      </a:lnTo>
                      <a:lnTo>
                        <a:pt x="315" y="728"/>
                      </a:lnTo>
                      <a:lnTo>
                        <a:pt x="315" y="728"/>
                      </a:lnTo>
                      <a:lnTo>
                        <a:pt x="332" y="726"/>
                      </a:lnTo>
                      <a:lnTo>
                        <a:pt x="355" y="724"/>
                      </a:lnTo>
                      <a:lnTo>
                        <a:pt x="355" y="724"/>
                      </a:lnTo>
                      <a:lnTo>
                        <a:pt x="366" y="722"/>
                      </a:lnTo>
                      <a:lnTo>
                        <a:pt x="376" y="720"/>
                      </a:lnTo>
                      <a:lnTo>
                        <a:pt x="376" y="720"/>
                      </a:lnTo>
                      <a:lnTo>
                        <a:pt x="380" y="718"/>
                      </a:lnTo>
                      <a:lnTo>
                        <a:pt x="380" y="718"/>
                      </a:lnTo>
                      <a:lnTo>
                        <a:pt x="382" y="717"/>
                      </a:lnTo>
                      <a:lnTo>
                        <a:pt x="382" y="717"/>
                      </a:lnTo>
                      <a:lnTo>
                        <a:pt x="394" y="713"/>
                      </a:lnTo>
                      <a:lnTo>
                        <a:pt x="403" y="709"/>
                      </a:lnTo>
                      <a:lnTo>
                        <a:pt x="403" y="709"/>
                      </a:lnTo>
                      <a:lnTo>
                        <a:pt x="408" y="707"/>
                      </a:lnTo>
                      <a:lnTo>
                        <a:pt x="408" y="707"/>
                      </a:lnTo>
                      <a:lnTo>
                        <a:pt x="421" y="699"/>
                      </a:lnTo>
                      <a:lnTo>
                        <a:pt x="435" y="689"/>
                      </a:lnTo>
                      <a:lnTo>
                        <a:pt x="435" y="689"/>
                      </a:lnTo>
                      <a:lnTo>
                        <a:pt x="449" y="678"/>
                      </a:lnTo>
                      <a:lnTo>
                        <a:pt x="449" y="678"/>
                      </a:lnTo>
                      <a:lnTo>
                        <a:pt x="451" y="678"/>
                      </a:lnTo>
                      <a:lnTo>
                        <a:pt x="451" y="678"/>
                      </a:lnTo>
                      <a:lnTo>
                        <a:pt x="460" y="668"/>
                      </a:lnTo>
                      <a:lnTo>
                        <a:pt x="473" y="656"/>
                      </a:lnTo>
                      <a:lnTo>
                        <a:pt x="488" y="637"/>
                      </a:lnTo>
                      <a:lnTo>
                        <a:pt x="503" y="614"/>
                      </a:lnTo>
                      <a:lnTo>
                        <a:pt x="503" y="614"/>
                      </a:lnTo>
                      <a:lnTo>
                        <a:pt x="506" y="609"/>
                      </a:lnTo>
                      <a:lnTo>
                        <a:pt x="506" y="609"/>
                      </a:lnTo>
                      <a:lnTo>
                        <a:pt x="510" y="603"/>
                      </a:lnTo>
                      <a:lnTo>
                        <a:pt x="510" y="603"/>
                      </a:lnTo>
                      <a:lnTo>
                        <a:pt x="514" y="594"/>
                      </a:lnTo>
                      <a:lnTo>
                        <a:pt x="514" y="594"/>
                      </a:lnTo>
                      <a:lnTo>
                        <a:pt x="516" y="591"/>
                      </a:lnTo>
                      <a:lnTo>
                        <a:pt x="516" y="591"/>
                      </a:lnTo>
                      <a:lnTo>
                        <a:pt x="521" y="580"/>
                      </a:lnTo>
                      <a:lnTo>
                        <a:pt x="521" y="580"/>
                      </a:lnTo>
                      <a:lnTo>
                        <a:pt x="523" y="577"/>
                      </a:lnTo>
                      <a:lnTo>
                        <a:pt x="523" y="577"/>
                      </a:lnTo>
                      <a:lnTo>
                        <a:pt x="528" y="565"/>
                      </a:lnTo>
                      <a:lnTo>
                        <a:pt x="528" y="565"/>
                      </a:lnTo>
                      <a:lnTo>
                        <a:pt x="529" y="562"/>
                      </a:lnTo>
                      <a:lnTo>
                        <a:pt x="529" y="562"/>
                      </a:lnTo>
                      <a:lnTo>
                        <a:pt x="534" y="550"/>
                      </a:lnTo>
                      <a:lnTo>
                        <a:pt x="534" y="550"/>
                      </a:lnTo>
                      <a:lnTo>
                        <a:pt x="536" y="545"/>
                      </a:lnTo>
                      <a:lnTo>
                        <a:pt x="536" y="545"/>
                      </a:lnTo>
                      <a:lnTo>
                        <a:pt x="542" y="529"/>
                      </a:lnTo>
                      <a:lnTo>
                        <a:pt x="542" y="529"/>
                      </a:lnTo>
                      <a:lnTo>
                        <a:pt x="542" y="529"/>
                      </a:lnTo>
                      <a:lnTo>
                        <a:pt x="542" y="529"/>
                      </a:lnTo>
                      <a:lnTo>
                        <a:pt x="548" y="509"/>
                      </a:lnTo>
                      <a:lnTo>
                        <a:pt x="548" y="509"/>
                      </a:lnTo>
                      <a:lnTo>
                        <a:pt x="548" y="509"/>
                      </a:lnTo>
                      <a:lnTo>
                        <a:pt x="548" y="509"/>
                      </a:lnTo>
                      <a:lnTo>
                        <a:pt x="549" y="506"/>
                      </a:lnTo>
                      <a:lnTo>
                        <a:pt x="549" y="506"/>
                      </a:lnTo>
                      <a:lnTo>
                        <a:pt x="557" y="472"/>
                      </a:lnTo>
                      <a:lnTo>
                        <a:pt x="563" y="443"/>
                      </a:lnTo>
                      <a:lnTo>
                        <a:pt x="563" y="443"/>
                      </a:lnTo>
                      <a:lnTo>
                        <a:pt x="563" y="442"/>
                      </a:lnTo>
                      <a:lnTo>
                        <a:pt x="563" y="442"/>
                      </a:lnTo>
                      <a:lnTo>
                        <a:pt x="564" y="435"/>
                      </a:lnTo>
                      <a:lnTo>
                        <a:pt x="564" y="435"/>
                      </a:lnTo>
                      <a:lnTo>
                        <a:pt x="565" y="429"/>
                      </a:lnTo>
                      <a:lnTo>
                        <a:pt x="565" y="429"/>
                      </a:lnTo>
                      <a:lnTo>
                        <a:pt x="565" y="425"/>
                      </a:lnTo>
                      <a:lnTo>
                        <a:pt x="565" y="425"/>
                      </a:lnTo>
                      <a:lnTo>
                        <a:pt x="567" y="419"/>
                      </a:lnTo>
                      <a:lnTo>
                        <a:pt x="567" y="419"/>
                      </a:lnTo>
                      <a:lnTo>
                        <a:pt x="569" y="399"/>
                      </a:lnTo>
                      <a:lnTo>
                        <a:pt x="569" y="399"/>
                      </a:lnTo>
                      <a:lnTo>
                        <a:pt x="569" y="379"/>
                      </a:lnTo>
                      <a:lnTo>
                        <a:pt x="569" y="379"/>
                      </a:lnTo>
                      <a:lnTo>
                        <a:pt x="569" y="375"/>
                      </a:lnTo>
                      <a:lnTo>
                        <a:pt x="569" y="375"/>
                      </a:lnTo>
                      <a:lnTo>
                        <a:pt x="569" y="371"/>
                      </a:lnTo>
                      <a:lnTo>
                        <a:pt x="569" y="371"/>
                      </a:lnTo>
                      <a:lnTo>
                        <a:pt x="569" y="361"/>
                      </a:lnTo>
                      <a:lnTo>
                        <a:pt x="569" y="361"/>
                      </a:lnTo>
                      <a:close/>
                    </a:path>
                  </a:pathLst>
                </a:custGeom>
                <a:gradFill flip="none" rotWithShape="1">
                  <a:gsLst>
                    <a:gs pos="0">
                      <a:schemeClr val="bg1">
                        <a:lumMod val="65000"/>
                      </a:schemeClr>
                    </a:gs>
                    <a:gs pos="100000">
                      <a:schemeClr val="bg1">
                        <a:lumMod val="50000"/>
                      </a:schemeClr>
                    </a:gs>
                    <a:gs pos="35000">
                      <a:schemeClr val="bg1">
                        <a:lumMod val="85000"/>
                      </a:schemeClr>
                    </a:gs>
                  </a:gsLst>
                  <a:lin ang="5400000" scaled="0"/>
                  <a:tileRect/>
                </a:gradFill>
                <a:ln w="9525">
                  <a:noFill/>
                  <a:round/>
                  <a:headEnd/>
                  <a:tailEnd/>
                </a:ln>
                <a:effectLst/>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24" name="Oval 23">
                  <a:extLst>
                    <a:ext uri="{FF2B5EF4-FFF2-40B4-BE49-F238E27FC236}">
                      <a16:creationId xmlns="" xmlns:a16="http://schemas.microsoft.com/office/drawing/2014/main" id="{29C32DDD-81CF-D242-8551-0A40E1392C96}"/>
                    </a:ext>
                  </a:extLst>
                </p:cNvPr>
                <p:cNvSpPr/>
                <p:nvPr/>
              </p:nvSpPr>
              <p:spPr>
                <a:xfrm>
                  <a:off x="9142412" y="2819400"/>
                  <a:ext cx="94722" cy="270932"/>
                </a:xfrm>
                <a:prstGeom prst="ellipse">
                  <a:avLst/>
                </a:prstGeom>
                <a:gradFill flip="none" rotWithShape="1">
                  <a:gsLst>
                    <a:gs pos="0">
                      <a:schemeClr val="accent6">
                        <a:lumMod val="75000"/>
                      </a:schemeClr>
                    </a:gs>
                    <a:gs pos="100000">
                      <a:schemeClr val="accent6">
                        <a:lumMod val="50000"/>
                      </a:schemeClr>
                    </a:gs>
                  </a:gsLst>
                  <a:lin ang="540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grpSp>
          <p:sp>
            <p:nvSpPr>
              <p:cNvPr id="15" name="Forma Livre 14">
                <a:extLst>
                  <a:ext uri="{FF2B5EF4-FFF2-40B4-BE49-F238E27FC236}">
                    <a16:creationId xmlns="" xmlns:a16="http://schemas.microsoft.com/office/drawing/2014/main" id="{A035A684-E3D1-0343-81B7-EDEF4E00115D}"/>
                  </a:ext>
                </a:extLst>
              </p:cNvPr>
              <p:cNvSpPr/>
              <p:nvPr/>
            </p:nvSpPr>
            <p:spPr>
              <a:xfrm>
                <a:off x="3519419" y="1702021"/>
                <a:ext cx="4440232" cy="1042177"/>
              </a:xfrm>
              <a:custGeom>
                <a:avLst/>
                <a:gdLst>
                  <a:gd name="connsiteX0" fmla="*/ 747183 w 4707466"/>
                  <a:gd name="connsiteY0" fmla="*/ 726017 h 1104900"/>
                  <a:gd name="connsiteX1" fmla="*/ 2334683 w 4707466"/>
                  <a:gd name="connsiteY1" fmla="*/ 687917 h 1104900"/>
                  <a:gd name="connsiteX2" fmla="*/ 4328583 w 4707466"/>
                  <a:gd name="connsiteY2" fmla="*/ 205317 h 1104900"/>
                  <a:gd name="connsiteX3" fmla="*/ 4607983 w 4707466"/>
                  <a:gd name="connsiteY3" fmla="*/ 116417 h 1104900"/>
                  <a:gd name="connsiteX4" fmla="*/ 4557183 w 4707466"/>
                  <a:gd name="connsiteY4" fmla="*/ 903817 h 1104900"/>
                  <a:gd name="connsiteX5" fmla="*/ 4519083 w 4707466"/>
                  <a:gd name="connsiteY5" fmla="*/ 980017 h 1104900"/>
                  <a:gd name="connsiteX6" fmla="*/ 4480983 w 4707466"/>
                  <a:gd name="connsiteY6" fmla="*/ 1030817 h 1104900"/>
                  <a:gd name="connsiteX7" fmla="*/ 4392083 w 4707466"/>
                  <a:gd name="connsiteY7" fmla="*/ 1030817 h 1104900"/>
                  <a:gd name="connsiteX8" fmla="*/ 645583 w 4707466"/>
                  <a:gd name="connsiteY8" fmla="*/ 1056217 h 1104900"/>
                  <a:gd name="connsiteX9" fmla="*/ 518583 w 4707466"/>
                  <a:gd name="connsiteY9" fmla="*/ 738717 h 1104900"/>
                  <a:gd name="connsiteX10" fmla="*/ 810683 w 4707466"/>
                  <a:gd name="connsiteY10" fmla="*/ 726017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7466" h="1104900">
                    <a:moveTo>
                      <a:pt x="747183" y="726017"/>
                    </a:moveTo>
                    <a:cubicBezTo>
                      <a:pt x="1242483" y="750358"/>
                      <a:pt x="1737783" y="774700"/>
                      <a:pt x="2334683" y="687917"/>
                    </a:cubicBezTo>
                    <a:cubicBezTo>
                      <a:pt x="2931583" y="601134"/>
                      <a:pt x="3949700" y="300567"/>
                      <a:pt x="4328583" y="205317"/>
                    </a:cubicBezTo>
                    <a:cubicBezTo>
                      <a:pt x="4707466" y="110067"/>
                      <a:pt x="4569883" y="0"/>
                      <a:pt x="4607983" y="116417"/>
                    </a:cubicBezTo>
                    <a:cubicBezTo>
                      <a:pt x="4646083" y="232834"/>
                      <a:pt x="4572000" y="759884"/>
                      <a:pt x="4557183" y="903817"/>
                    </a:cubicBezTo>
                    <a:cubicBezTo>
                      <a:pt x="4542366" y="1047750"/>
                      <a:pt x="4531783" y="958850"/>
                      <a:pt x="4519083" y="980017"/>
                    </a:cubicBezTo>
                    <a:cubicBezTo>
                      <a:pt x="4506383" y="1001184"/>
                      <a:pt x="4502150" y="1022350"/>
                      <a:pt x="4480983" y="1030817"/>
                    </a:cubicBezTo>
                    <a:cubicBezTo>
                      <a:pt x="4459816" y="1039284"/>
                      <a:pt x="4392083" y="1030817"/>
                      <a:pt x="4392083" y="1030817"/>
                    </a:cubicBezTo>
                    <a:cubicBezTo>
                      <a:pt x="3752850" y="1035050"/>
                      <a:pt x="1291166" y="1104900"/>
                      <a:pt x="645583" y="1056217"/>
                    </a:cubicBezTo>
                    <a:cubicBezTo>
                      <a:pt x="0" y="1007534"/>
                      <a:pt x="491066" y="793750"/>
                      <a:pt x="518583" y="738717"/>
                    </a:cubicBezTo>
                    <a:cubicBezTo>
                      <a:pt x="546100" y="683684"/>
                      <a:pt x="810683" y="726017"/>
                      <a:pt x="810683" y="726017"/>
                    </a:cubicBezTo>
                  </a:path>
                </a:pathLst>
              </a:custGeom>
              <a:gradFill flip="none" rotWithShape="1">
                <a:gsLst>
                  <a:gs pos="0">
                    <a:srgbClr val="FFFFFF"/>
                  </a:gs>
                  <a:gs pos="100000">
                    <a:srgbClr val="FFFFFF">
                      <a:alpha val="0"/>
                    </a:srgbClr>
                  </a:gs>
                </a:gsLst>
                <a:lin ang="0" scaled="1"/>
                <a:tileRect/>
              </a:gra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pt-BR" sz="2400" dirty="0"/>
              </a:p>
            </p:txBody>
          </p:sp>
          <p:grpSp>
            <p:nvGrpSpPr>
              <p:cNvPr id="16" name="Grupo 33">
                <a:extLst>
                  <a:ext uri="{FF2B5EF4-FFF2-40B4-BE49-F238E27FC236}">
                    <a16:creationId xmlns="" xmlns:a16="http://schemas.microsoft.com/office/drawing/2014/main" id="{8F895849-03F1-BB45-812D-3628374F6927}"/>
                  </a:ext>
                </a:extLst>
              </p:cNvPr>
              <p:cNvGrpSpPr/>
              <p:nvPr/>
            </p:nvGrpSpPr>
            <p:grpSpPr>
              <a:xfrm>
                <a:off x="7696128" y="685800"/>
                <a:ext cx="913101" cy="4734561"/>
                <a:chOff x="8637892" y="0"/>
                <a:chExt cx="1141376" cy="5918200"/>
              </a:xfrm>
            </p:grpSpPr>
            <p:sp>
              <p:nvSpPr>
                <p:cNvPr id="20" name="Forma Livre 13">
                  <a:extLst>
                    <a:ext uri="{FF2B5EF4-FFF2-40B4-BE49-F238E27FC236}">
                      <a16:creationId xmlns="" xmlns:a16="http://schemas.microsoft.com/office/drawing/2014/main" id="{FFD83464-F347-9146-BDCB-B226C7D93D6D}"/>
                    </a:ext>
                  </a:extLst>
                </p:cNvPr>
                <p:cNvSpPr>
                  <a:spLocks/>
                </p:cNvSpPr>
                <p:nvPr/>
              </p:nvSpPr>
              <p:spPr bwMode="auto">
                <a:xfrm>
                  <a:off x="9166493" y="73025"/>
                  <a:ext cx="612775" cy="5773738"/>
                </a:xfrm>
                <a:custGeom>
                  <a:avLst/>
                  <a:gdLst/>
                  <a:ahLst/>
                  <a:cxnLst>
                    <a:cxn ang="0">
                      <a:pos x="0" y="7272"/>
                    </a:cxn>
                    <a:cxn ang="0">
                      <a:pos x="45" y="7262"/>
                    </a:cxn>
                    <a:cxn ang="0">
                      <a:pos x="89" y="7230"/>
                    </a:cxn>
                    <a:cxn ang="0">
                      <a:pos x="132" y="7181"/>
                    </a:cxn>
                    <a:cxn ang="0">
                      <a:pos x="173" y="7112"/>
                    </a:cxn>
                    <a:cxn ang="0">
                      <a:pos x="213" y="7026"/>
                    </a:cxn>
                    <a:cxn ang="0">
                      <a:pos x="253" y="6922"/>
                    </a:cxn>
                    <a:cxn ang="0">
                      <a:pos x="303" y="6758"/>
                    </a:cxn>
                    <a:cxn ang="0">
                      <a:pos x="371" y="6461"/>
                    </a:cxn>
                    <a:cxn ang="0">
                      <a:pos x="433" y="6107"/>
                    </a:cxn>
                    <a:cxn ang="0">
                      <a:pos x="485" y="5703"/>
                    </a:cxn>
                    <a:cxn ang="0">
                      <a:pos x="528" y="5253"/>
                    </a:cxn>
                    <a:cxn ang="0">
                      <a:pos x="561" y="4767"/>
                    </a:cxn>
                    <a:cxn ang="0">
                      <a:pos x="581" y="4246"/>
                    </a:cxn>
                    <a:cxn ang="0">
                      <a:pos x="590" y="3699"/>
                    </a:cxn>
                    <a:cxn ang="0">
                      <a:pos x="587" y="3327"/>
                    </a:cxn>
                    <a:cxn ang="0">
                      <a:pos x="573" y="2789"/>
                    </a:cxn>
                    <a:cxn ang="0">
                      <a:pos x="548" y="2279"/>
                    </a:cxn>
                    <a:cxn ang="0">
                      <a:pos x="509" y="1804"/>
                    </a:cxn>
                    <a:cxn ang="0">
                      <a:pos x="462" y="1372"/>
                    </a:cxn>
                    <a:cxn ang="0">
                      <a:pos x="404" y="987"/>
                    </a:cxn>
                    <a:cxn ang="0">
                      <a:pos x="338" y="656"/>
                    </a:cxn>
                    <a:cxn ang="0">
                      <a:pos x="277" y="426"/>
                    </a:cxn>
                    <a:cxn ang="0">
                      <a:pos x="239" y="310"/>
                    </a:cxn>
                    <a:cxn ang="0">
                      <a:pos x="198" y="211"/>
                    </a:cxn>
                    <a:cxn ang="0">
                      <a:pos x="158" y="130"/>
                    </a:cxn>
                    <a:cxn ang="0">
                      <a:pos x="115" y="68"/>
                    </a:cxn>
                    <a:cxn ang="0">
                      <a:pos x="71" y="25"/>
                    </a:cxn>
                    <a:cxn ang="0">
                      <a:pos x="25" y="2"/>
                    </a:cxn>
                    <a:cxn ang="0">
                      <a:pos x="192" y="0"/>
                    </a:cxn>
                    <a:cxn ang="0">
                      <a:pos x="238" y="15"/>
                    </a:cxn>
                    <a:cxn ang="0">
                      <a:pos x="282" y="51"/>
                    </a:cxn>
                    <a:cxn ang="0">
                      <a:pos x="325" y="108"/>
                    </a:cxn>
                    <a:cxn ang="0">
                      <a:pos x="368" y="182"/>
                    </a:cxn>
                    <a:cxn ang="0">
                      <a:pos x="408" y="275"/>
                    </a:cxn>
                    <a:cxn ang="0">
                      <a:pos x="447" y="385"/>
                    </a:cxn>
                    <a:cxn ang="0">
                      <a:pos x="497" y="559"/>
                    </a:cxn>
                    <a:cxn ang="0">
                      <a:pos x="565" y="871"/>
                    </a:cxn>
                    <a:cxn ang="0">
                      <a:pos x="626" y="1237"/>
                    </a:cxn>
                    <a:cxn ang="0">
                      <a:pos x="677" y="1655"/>
                    </a:cxn>
                    <a:cxn ang="0">
                      <a:pos x="718" y="2116"/>
                    </a:cxn>
                    <a:cxn ang="0">
                      <a:pos x="749" y="2616"/>
                    </a:cxn>
                    <a:cxn ang="0">
                      <a:pos x="767" y="3145"/>
                    </a:cxn>
                    <a:cxn ang="0">
                      <a:pos x="772" y="3699"/>
                    </a:cxn>
                    <a:cxn ang="0">
                      <a:pos x="768" y="4067"/>
                    </a:cxn>
                    <a:cxn ang="0">
                      <a:pos x="751" y="4596"/>
                    </a:cxn>
                    <a:cxn ang="0">
                      <a:pos x="723" y="5095"/>
                    </a:cxn>
                    <a:cxn ang="0">
                      <a:pos x="684" y="5557"/>
                    </a:cxn>
                    <a:cxn ang="0">
                      <a:pos x="634" y="5977"/>
                    </a:cxn>
                    <a:cxn ang="0">
                      <a:pos x="574" y="6348"/>
                    </a:cxn>
                    <a:cxn ang="0">
                      <a:pos x="508" y="6665"/>
                    </a:cxn>
                    <a:cxn ang="0">
                      <a:pos x="448" y="6883"/>
                    </a:cxn>
                    <a:cxn ang="0">
                      <a:pos x="410" y="6992"/>
                    </a:cxn>
                    <a:cxn ang="0">
                      <a:pos x="369" y="7085"/>
                    </a:cxn>
                    <a:cxn ang="0">
                      <a:pos x="328" y="7160"/>
                    </a:cxn>
                    <a:cxn ang="0">
                      <a:pos x="285" y="7217"/>
                    </a:cxn>
                    <a:cxn ang="0">
                      <a:pos x="242" y="7254"/>
                    </a:cxn>
                    <a:cxn ang="0">
                      <a:pos x="197" y="7271"/>
                    </a:cxn>
                  </a:cxnLst>
                  <a:rect l="0" t="0" r="r" b="b"/>
                  <a:pathLst>
                    <a:path w="772" h="7272">
                      <a:moveTo>
                        <a:pt x="182" y="7272"/>
                      </a:moveTo>
                      <a:lnTo>
                        <a:pt x="0" y="7272"/>
                      </a:lnTo>
                      <a:lnTo>
                        <a:pt x="0" y="7272"/>
                      </a:lnTo>
                      <a:lnTo>
                        <a:pt x="15" y="7271"/>
                      </a:lnTo>
                      <a:lnTo>
                        <a:pt x="30" y="7268"/>
                      </a:lnTo>
                      <a:lnTo>
                        <a:pt x="45" y="7262"/>
                      </a:lnTo>
                      <a:lnTo>
                        <a:pt x="60" y="7254"/>
                      </a:lnTo>
                      <a:lnTo>
                        <a:pt x="74" y="7243"/>
                      </a:lnTo>
                      <a:lnTo>
                        <a:pt x="89" y="7230"/>
                      </a:lnTo>
                      <a:lnTo>
                        <a:pt x="103" y="7217"/>
                      </a:lnTo>
                      <a:lnTo>
                        <a:pt x="117" y="7200"/>
                      </a:lnTo>
                      <a:lnTo>
                        <a:pt x="132" y="7181"/>
                      </a:lnTo>
                      <a:lnTo>
                        <a:pt x="146" y="7160"/>
                      </a:lnTo>
                      <a:lnTo>
                        <a:pt x="160" y="7138"/>
                      </a:lnTo>
                      <a:lnTo>
                        <a:pt x="173" y="7112"/>
                      </a:lnTo>
                      <a:lnTo>
                        <a:pt x="187" y="7085"/>
                      </a:lnTo>
                      <a:lnTo>
                        <a:pt x="201" y="7056"/>
                      </a:lnTo>
                      <a:lnTo>
                        <a:pt x="213" y="7026"/>
                      </a:lnTo>
                      <a:lnTo>
                        <a:pt x="227" y="6992"/>
                      </a:lnTo>
                      <a:lnTo>
                        <a:pt x="240" y="6959"/>
                      </a:lnTo>
                      <a:lnTo>
                        <a:pt x="253" y="6922"/>
                      </a:lnTo>
                      <a:lnTo>
                        <a:pt x="266" y="6883"/>
                      </a:lnTo>
                      <a:lnTo>
                        <a:pt x="278" y="6844"/>
                      </a:lnTo>
                      <a:lnTo>
                        <a:pt x="303" y="6758"/>
                      </a:lnTo>
                      <a:lnTo>
                        <a:pt x="326" y="6665"/>
                      </a:lnTo>
                      <a:lnTo>
                        <a:pt x="349" y="6566"/>
                      </a:lnTo>
                      <a:lnTo>
                        <a:pt x="371" y="6461"/>
                      </a:lnTo>
                      <a:lnTo>
                        <a:pt x="392" y="6348"/>
                      </a:lnTo>
                      <a:lnTo>
                        <a:pt x="413" y="6231"/>
                      </a:lnTo>
                      <a:lnTo>
                        <a:pt x="433" y="6107"/>
                      </a:lnTo>
                      <a:lnTo>
                        <a:pt x="451" y="5977"/>
                      </a:lnTo>
                      <a:lnTo>
                        <a:pt x="469" y="5842"/>
                      </a:lnTo>
                      <a:lnTo>
                        <a:pt x="485" y="5703"/>
                      </a:lnTo>
                      <a:lnTo>
                        <a:pt x="500" y="5557"/>
                      </a:lnTo>
                      <a:lnTo>
                        <a:pt x="515" y="5408"/>
                      </a:lnTo>
                      <a:lnTo>
                        <a:pt x="528" y="5253"/>
                      </a:lnTo>
                      <a:lnTo>
                        <a:pt x="541" y="5095"/>
                      </a:lnTo>
                      <a:lnTo>
                        <a:pt x="551" y="4933"/>
                      </a:lnTo>
                      <a:lnTo>
                        <a:pt x="561" y="4767"/>
                      </a:lnTo>
                      <a:lnTo>
                        <a:pt x="569" y="4596"/>
                      </a:lnTo>
                      <a:lnTo>
                        <a:pt x="576" y="4423"/>
                      </a:lnTo>
                      <a:lnTo>
                        <a:pt x="581" y="4246"/>
                      </a:lnTo>
                      <a:lnTo>
                        <a:pt x="586" y="4067"/>
                      </a:lnTo>
                      <a:lnTo>
                        <a:pt x="588" y="3885"/>
                      </a:lnTo>
                      <a:lnTo>
                        <a:pt x="590" y="3699"/>
                      </a:lnTo>
                      <a:lnTo>
                        <a:pt x="590" y="3699"/>
                      </a:lnTo>
                      <a:lnTo>
                        <a:pt x="590" y="3512"/>
                      </a:lnTo>
                      <a:lnTo>
                        <a:pt x="587" y="3327"/>
                      </a:lnTo>
                      <a:lnTo>
                        <a:pt x="585" y="3145"/>
                      </a:lnTo>
                      <a:lnTo>
                        <a:pt x="580" y="2965"/>
                      </a:lnTo>
                      <a:lnTo>
                        <a:pt x="573" y="2789"/>
                      </a:lnTo>
                      <a:lnTo>
                        <a:pt x="566" y="2616"/>
                      </a:lnTo>
                      <a:lnTo>
                        <a:pt x="557" y="2445"/>
                      </a:lnTo>
                      <a:lnTo>
                        <a:pt x="548" y="2279"/>
                      </a:lnTo>
                      <a:lnTo>
                        <a:pt x="536" y="2116"/>
                      </a:lnTo>
                      <a:lnTo>
                        <a:pt x="523" y="1958"/>
                      </a:lnTo>
                      <a:lnTo>
                        <a:pt x="509" y="1804"/>
                      </a:lnTo>
                      <a:lnTo>
                        <a:pt x="494" y="1655"/>
                      </a:lnTo>
                      <a:lnTo>
                        <a:pt x="478" y="1511"/>
                      </a:lnTo>
                      <a:lnTo>
                        <a:pt x="462" y="1372"/>
                      </a:lnTo>
                      <a:lnTo>
                        <a:pt x="443" y="1237"/>
                      </a:lnTo>
                      <a:lnTo>
                        <a:pt x="425" y="1110"/>
                      </a:lnTo>
                      <a:lnTo>
                        <a:pt x="404" y="987"/>
                      </a:lnTo>
                      <a:lnTo>
                        <a:pt x="383" y="871"/>
                      </a:lnTo>
                      <a:lnTo>
                        <a:pt x="361" y="760"/>
                      </a:lnTo>
                      <a:lnTo>
                        <a:pt x="338" y="656"/>
                      </a:lnTo>
                      <a:lnTo>
                        <a:pt x="314" y="559"/>
                      </a:lnTo>
                      <a:lnTo>
                        <a:pt x="290" y="469"/>
                      </a:lnTo>
                      <a:lnTo>
                        <a:pt x="277" y="426"/>
                      </a:lnTo>
                      <a:lnTo>
                        <a:pt x="264" y="385"/>
                      </a:lnTo>
                      <a:lnTo>
                        <a:pt x="252" y="347"/>
                      </a:lnTo>
                      <a:lnTo>
                        <a:pt x="239" y="310"/>
                      </a:lnTo>
                      <a:lnTo>
                        <a:pt x="226" y="275"/>
                      </a:lnTo>
                      <a:lnTo>
                        <a:pt x="212" y="243"/>
                      </a:lnTo>
                      <a:lnTo>
                        <a:pt x="198" y="211"/>
                      </a:lnTo>
                      <a:lnTo>
                        <a:pt x="185" y="182"/>
                      </a:lnTo>
                      <a:lnTo>
                        <a:pt x="172" y="155"/>
                      </a:lnTo>
                      <a:lnTo>
                        <a:pt x="158" y="130"/>
                      </a:lnTo>
                      <a:lnTo>
                        <a:pt x="143" y="108"/>
                      </a:lnTo>
                      <a:lnTo>
                        <a:pt x="129" y="87"/>
                      </a:lnTo>
                      <a:lnTo>
                        <a:pt x="115" y="68"/>
                      </a:lnTo>
                      <a:lnTo>
                        <a:pt x="100" y="51"/>
                      </a:lnTo>
                      <a:lnTo>
                        <a:pt x="86" y="37"/>
                      </a:lnTo>
                      <a:lnTo>
                        <a:pt x="71" y="25"/>
                      </a:lnTo>
                      <a:lnTo>
                        <a:pt x="55" y="15"/>
                      </a:lnTo>
                      <a:lnTo>
                        <a:pt x="40" y="8"/>
                      </a:lnTo>
                      <a:lnTo>
                        <a:pt x="25" y="2"/>
                      </a:lnTo>
                      <a:lnTo>
                        <a:pt x="10" y="0"/>
                      </a:lnTo>
                      <a:lnTo>
                        <a:pt x="192" y="0"/>
                      </a:lnTo>
                      <a:lnTo>
                        <a:pt x="192" y="0"/>
                      </a:lnTo>
                      <a:lnTo>
                        <a:pt x="208" y="2"/>
                      </a:lnTo>
                      <a:lnTo>
                        <a:pt x="223" y="8"/>
                      </a:lnTo>
                      <a:lnTo>
                        <a:pt x="238" y="15"/>
                      </a:lnTo>
                      <a:lnTo>
                        <a:pt x="253" y="25"/>
                      </a:lnTo>
                      <a:lnTo>
                        <a:pt x="268" y="37"/>
                      </a:lnTo>
                      <a:lnTo>
                        <a:pt x="282" y="51"/>
                      </a:lnTo>
                      <a:lnTo>
                        <a:pt x="297" y="68"/>
                      </a:lnTo>
                      <a:lnTo>
                        <a:pt x="311" y="87"/>
                      </a:lnTo>
                      <a:lnTo>
                        <a:pt x="325" y="108"/>
                      </a:lnTo>
                      <a:lnTo>
                        <a:pt x="340" y="130"/>
                      </a:lnTo>
                      <a:lnTo>
                        <a:pt x="354" y="155"/>
                      </a:lnTo>
                      <a:lnTo>
                        <a:pt x="368" y="182"/>
                      </a:lnTo>
                      <a:lnTo>
                        <a:pt x="381" y="211"/>
                      </a:lnTo>
                      <a:lnTo>
                        <a:pt x="395" y="243"/>
                      </a:lnTo>
                      <a:lnTo>
                        <a:pt x="408" y="275"/>
                      </a:lnTo>
                      <a:lnTo>
                        <a:pt x="421" y="310"/>
                      </a:lnTo>
                      <a:lnTo>
                        <a:pt x="434" y="347"/>
                      </a:lnTo>
                      <a:lnTo>
                        <a:pt x="447" y="385"/>
                      </a:lnTo>
                      <a:lnTo>
                        <a:pt x="460" y="426"/>
                      </a:lnTo>
                      <a:lnTo>
                        <a:pt x="472" y="469"/>
                      </a:lnTo>
                      <a:lnTo>
                        <a:pt x="497" y="559"/>
                      </a:lnTo>
                      <a:lnTo>
                        <a:pt x="520" y="656"/>
                      </a:lnTo>
                      <a:lnTo>
                        <a:pt x="543" y="760"/>
                      </a:lnTo>
                      <a:lnTo>
                        <a:pt x="565" y="871"/>
                      </a:lnTo>
                      <a:lnTo>
                        <a:pt x="586" y="987"/>
                      </a:lnTo>
                      <a:lnTo>
                        <a:pt x="607" y="1110"/>
                      </a:lnTo>
                      <a:lnTo>
                        <a:pt x="626" y="1237"/>
                      </a:lnTo>
                      <a:lnTo>
                        <a:pt x="644" y="1372"/>
                      </a:lnTo>
                      <a:lnTo>
                        <a:pt x="660" y="1511"/>
                      </a:lnTo>
                      <a:lnTo>
                        <a:pt x="677" y="1655"/>
                      </a:lnTo>
                      <a:lnTo>
                        <a:pt x="692" y="1804"/>
                      </a:lnTo>
                      <a:lnTo>
                        <a:pt x="706" y="1958"/>
                      </a:lnTo>
                      <a:lnTo>
                        <a:pt x="718" y="2116"/>
                      </a:lnTo>
                      <a:lnTo>
                        <a:pt x="730" y="2279"/>
                      </a:lnTo>
                      <a:lnTo>
                        <a:pt x="739" y="2445"/>
                      </a:lnTo>
                      <a:lnTo>
                        <a:pt x="749" y="2616"/>
                      </a:lnTo>
                      <a:lnTo>
                        <a:pt x="756" y="2789"/>
                      </a:lnTo>
                      <a:lnTo>
                        <a:pt x="763" y="2965"/>
                      </a:lnTo>
                      <a:lnTo>
                        <a:pt x="767" y="3145"/>
                      </a:lnTo>
                      <a:lnTo>
                        <a:pt x="770" y="3327"/>
                      </a:lnTo>
                      <a:lnTo>
                        <a:pt x="772" y="3512"/>
                      </a:lnTo>
                      <a:lnTo>
                        <a:pt x="772" y="3699"/>
                      </a:lnTo>
                      <a:lnTo>
                        <a:pt x="772" y="3699"/>
                      </a:lnTo>
                      <a:lnTo>
                        <a:pt x="771" y="3885"/>
                      </a:lnTo>
                      <a:lnTo>
                        <a:pt x="768" y="4067"/>
                      </a:lnTo>
                      <a:lnTo>
                        <a:pt x="764" y="4246"/>
                      </a:lnTo>
                      <a:lnTo>
                        <a:pt x="758" y="4423"/>
                      </a:lnTo>
                      <a:lnTo>
                        <a:pt x="751" y="4596"/>
                      </a:lnTo>
                      <a:lnTo>
                        <a:pt x="743" y="4767"/>
                      </a:lnTo>
                      <a:lnTo>
                        <a:pt x="734" y="4933"/>
                      </a:lnTo>
                      <a:lnTo>
                        <a:pt x="723" y="5095"/>
                      </a:lnTo>
                      <a:lnTo>
                        <a:pt x="710" y="5253"/>
                      </a:lnTo>
                      <a:lnTo>
                        <a:pt x="698" y="5408"/>
                      </a:lnTo>
                      <a:lnTo>
                        <a:pt x="684" y="5557"/>
                      </a:lnTo>
                      <a:lnTo>
                        <a:pt x="667" y="5703"/>
                      </a:lnTo>
                      <a:lnTo>
                        <a:pt x="651" y="5842"/>
                      </a:lnTo>
                      <a:lnTo>
                        <a:pt x="634" y="5977"/>
                      </a:lnTo>
                      <a:lnTo>
                        <a:pt x="615" y="6107"/>
                      </a:lnTo>
                      <a:lnTo>
                        <a:pt x="595" y="6231"/>
                      </a:lnTo>
                      <a:lnTo>
                        <a:pt x="574" y="6348"/>
                      </a:lnTo>
                      <a:lnTo>
                        <a:pt x="554" y="6461"/>
                      </a:lnTo>
                      <a:lnTo>
                        <a:pt x="532" y="6566"/>
                      </a:lnTo>
                      <a:lnTo>
                        <a:pt x="508" y="6665"/>
                      </a:lnTo>
                      <a:lnTo>
                        <a:pt x="485" y="6758"/>
                      </a:lnTo>
                      <a:lnTo>
                        <a:pt x="461" y="6844"/>
                      </a:lnTo>
                      <a:lnTo>
                        <a:pt x="448" y="6883"/>
                      </a:lnTo>
                      <a:lnTo>
                        <a:pt x="435" y="6922"/>
                      </a:lnTo>
                      <a:lnTo>
                        <a:pt x="422" y="6959"/>
                      </a:lnTo>
                      <a:lnTo>
                        <a:pt x="410" y="6992"/>
                      </a:lnTo>
                      <a:lnTo>
                        <a:pt x="396" y="7026"/>
                      </a:lnTo>
                      <a:lnTo>
                        <a:pt x="383" y="7056"/>
                      </a:lnTo>
                      <a:lnTo>
                        <a:pt x="369" y="7085"/>
                      </a:lnTo>
                      <a:lnTo>
                        <a:pt x="355" y="7112"/>
                      </a:lnTo>
                      <a:lnTo>
                        <a:pt x="342" y="7138"/>
                      </a:lnTo>
                      <a:lnTo>
                        <a:pt x="328" y="7160"/>
                      </a:lnTo>
                      <a:lnTo>
                        <a:pt x="314" y="7181"/>
                      </a:lnTo>
                      <a:lnTo>
                        <a:pt x="299" y="7200"/>
                      </a:lnTo>
                      <a:lnTo>
                        <a:pt x="285" y="7217"/>
                      </a:lnTo>
                      <a:lnTo>
                        <a:pt x="271" y="7230"/>
                      </a:lnTo>
                      <a:lnTo>
                        <a:pt x="256" y="7243"/>
                      </a:lnTo>
                      <a:lnTo>
                        <a:pt x="242" y="7254"/>
                      </a:lnTo>
                      <a:lnTo>
                        <a:pt x="227" y="7262"/>
                      </a:lnTo>
                      <a:lnTo>
                        <a:pt x="212" y="7268"/>
                      </a:lnTo>
                      <a:lnTo>
                        <a:pt x="197" y="7271"/>
                      </a:lnTo>
                      <a:lnTo>
                        <a:pt x="182" y="7272"/>
                      </a:lnTo>
                      <a:lnTo>
                        <a:pt x="182" y="7272"/>
                      </a:lnTo>
                      <a:close/>
                    </a:path>
                  </a:pathLst>
                </a:custGeom>
                <a:gradFill flip="none" rotWithShape="1">
                  <a:gsLst>
                    <a:gs pos="0">
                      <a:schemeClr val="accent6">
                        <a:lumMod val="75000"/>
                      </a:schemeClr>
                    </a:gs>
                    <a:gs pos="100000">
                      <a:schemeClr val="accent6">
                        <a:lumMod val="50000"/>
                      </a:schemeClr>
                    </a:gs>
                    <a:gs pos="55000">
                      <a:schemeClr val="accent6">
                        <a:lumMod val="50000"/>
                      </a:schemeClr>
                    </a:gs>
                    <a:gs pos="78000">
                      <a:schemeClr val="accent6">
                        <a:lumMod val="60000"/>
                        <a:lumOff val="40000"/>
                      </a:schemeClr>
                    </a:gs>
                  </a:gsLst>
                  <a:lin ang="1620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21" name="Forma Livre 14">
                  <a:extLst>
                    <a:ext uri="{FF2B5EF4-FFF2-40B4-BE49-F238E27FC236}">
                      <a16:creationId xmlns="" xmlns:a16="http://schemas.microsoft.com/office/drawing/2014/main" id="{4BBB1A35-4B6A-6544-A44A-4F176CA69903}"/>
                    </a:ext>
                  </a:extLst>
                </p:cNvPr>
                <p:cNvSpPr>
                  <a:spLocks/>
                </p:cNvSpPr>
                <p:nvPr/>
              </p:nvSpPr>
              <p:spPr bwMode="auto">
                <a:xfrm>
                  <a:off x="8637892" y="0"/>
                  <a:ext cx="658813" cy="5918200"/>
                </a:xfrm>
                <a:custGeom>
                  <a:avLst/>
                  <a:gdLst/>
                  <a:ahLst/>
                  <a:cxnLst>
                    <a:cxn ang="0">
                      <a:pos x="829" y="0"/>
                    </a:cxn>
                    <a:cxn ang="0">
                      <a:pos x="783" y="10"/>
                    </a:cxn>
                    <a:cxn ang="0">
                      <a:pos x="738" y="42"/>
                    </a:cxn>
                    <a:cxn ang="0">
                      <a:pos x="694" y="93"/>
                    </a:cxn>
                    <a:cxn ang="0">
                      <a:pos x="651" y="164"/>
                    </a:cxn>
                    <a:cxn ang="0">
                      <a:pos x="610" y="252"/>
                    </a:cxn>
                    <a:cxn ang="0">
                      <a:pos x="570" y="359"/>
                    </a:cxn>
                    <a:cxn ang="0">
                      <a:pos x="519" y="527"/>
                    </a:cxn>
                    <a:cxn ang="0">
                      <a:pos x="448" y="832"/>
                    </a:cxn>
                    <a:cxn ang="0">
                      <a:pos x="385" y="1195"/>
                    </a:cxn>
                    <a:cxn ang="0">
                      <a:pos x="331" y="1609"/>
                    </a:cxn>
                    <a:cxn ang="0">
                      <a:pos x="288" y="2069"/>
                    </a:cxn>
                    <a:cxn ang="0">
                      <a:pos x="254" y="2569"/>
                    </a:cxn>
                    <a:cxn ang="0">
                      <a:pos x="233" y="3102"/>
                    </a:cxn>
                    <a:cxn ang="0">
                      <a:pos x="224" y="3664"/>
                    </a:cxn>
                    <a:cxn ang="0">
                      <a:pos x="226" y="4045"/>
                    </a:cxn>
                    <a:cxn ang="0">
                      <a:pos x="240" y="4597"/>
                    </a:cxn>
                    <a:cxn ang="0">
                      <a:pos x="268" y="5120"/>
                    </a:cxn>
                    <a:cxn ang="0">
                      <a:pos x="306" y="5606"/>
                    </a:cxn>
                    <a:cxn ang="0">
                      <a:pos x="355" y="6050"/>
                    </a:cxn>
                    <a:cxn ang="0">
                      <a:pos x="414" y="6445"/>
                    </a:cxn>
                    <a:cxn ang="0">
                      <a:pos x="482" y="6784"/>
                    </a:cxn>
                    <a:cxn ang="0">
                      <a:pos x="545" y="7019"/>
                    </a:cxn>
                    <a:cxn ang="0">
                      <a:pos x="584" y="7139"/>
                    </a:cxn>
                    <a:cxn ang="0">
                      <a:pos x="625" y="7240"/>
                    </a:cxn>
                    <a:cxn ang="0">
                      <a:pos x="668" y="7323"/>
                    </a:cxn>
                    <a:cxn ang="0">
                      <a:pos x="712" y="7387"/>
                    </a:cxn>
                    <a:cxn ang="0">
                      <a:pos x="757" y="7431"/>
                    </a:cxn>
                    <a:cxn ang="0">
                      <a:pos x="803" y="7453"/>
                    </a:cxn>
                    <a:cxn ang="0">
                      <a:pos x="829" y="7457"/>
                    </a:cxn>
                    <a:cxn ang="0">
                      <a:pos x="633" y="7362"/>
                    </a:cxn>
                    <a:cxn ang="0">
                      <a:pos x="579" y="7335"/>
                    </a:cxn>
                    <a:cxn ang="0">
                      <a:pos x="534" y="7298"/>
                    </a:cxn>
                    <a:cxn ang="0">
                      <a:pos x="490" y="7245"/>
                    </a:cxn>
                    <a:cxn ang="0">
                      <a:pos x="446" y="7175"/>
                    </a:cxn>
                    <a:cxn ang="0">
                      <a:pos x="404" y="7089"/>
                    </a:cxn>
                    <a:cxn ang="0">
                      <a:pos x="363" y="6989"/>
                    </a:cxn>
                    <a:cxn ang="0">
                      <a:pos x="286" y="6744"/>
                    </a:cxn>
                    <a:cxn ang="0">
                      <a:pos x="215" y="6443"/>
                    </a:cxn>
                    <a:cxn ang="0">
                      <a:pos x="153" y="6090"/>
                    </a:cxn>
                    <a:cxn ang="0">
                      <a:pos x="100" y="5689"/>
                    </a:cxn>
                    <a:cxn ang="0">
                      <a:pos x="57" y="5243"/>
                    </a:cxn>
                    <a:cxn ang="0">
                      <a:pos x="25" y="4753"/>
                    </a:cxn>
                    <a:cxn ang="0">
                      <a:pos x="6" y="4226"/>
                    </a:cxn>
                    <a:cxn ang="0">
                      <a:pos x="0" y="3664"/>
                    </a:cxn>
                    <a:cxn ang="0">
                      <a:pos x="5" y="3289"/>
                    </a:cxn>
                    <a:cxn ang="0">
                      <a:pos x="22" y="2760"/>
                    </a:cxn>
                    <a:cxn ang="0">
                      <a:pos x="51" y="2271"/>
                    </a:cxn>
                    <a:cxn ang="0">
                      <a:pos x="92" y="1824"/>
                    </a:cxn>
                    <a:cxn ang="0">
                      <a:pos x="143" y="1422"/>
                    </a:cxn>
                    <a:cxn ang="0">
                      <a:pos x="203" y="1068"/>
                    </a:cxn>
                    <a:cxn ang="0">
                      <a:pos x="270" y="765"/>
                    </a:cxn>
                    <a:cxn ang="0">
                      <a:pos x="346" y="515"/>
                    </a:cxn>
                    <a:cxn ang="0">
                      <a:pos x="387" y="411"/>
                    </a:cxn>
                    <a:cxn ang="0">
                      <a:pos x="427" y="322"/>
                    </a:cxn>
                    <a:cxn ang="0">
                      <a:pos x="470" y="246"/>
                    </a:cxn>
                    <a:cxn ang="0">
                      <a:pos x="514" y="187"/>
                    </a:cxn>
                    <a:cxn ang="0">
                      <a:pos x="560" y="142"/>
                    </a:cxn>
                    <a:cxn ang="0">
                      <a:pos x="605" y="113"/>
                    </a:cxn>
                  </a:cxnLst>
                  <a:rect l="0" t="0" r="r" b="b"/>
                  <a:pathLst>
                    <a:path w="829" h="7457">
                      <a:moveTo>
                        <a:pt x="605" y="113"/>
                      </a:moveTo>
                      <a:lnTo>
                        <a:pt x="829" y="0"/>
                      </a:lnTo>
                      <a:lnTo>
                        <a:pt x="829" y="0"/>
                      </a:lnTo>
                      <a:lnTo>
                        <a:pt x="814" y="1"/>
                      </a:lnTo>
                      <a:lnTo>
                        <a:pt x="799" y="5"/>
                      </a:lnTo>
                      <a:lnTo>
                        <a:pt x="783" y="10"/>
                      </a:lnTo>
                      <a:lnTo>
                        <a:pt x="767" y="19"/>
                      </a:lnTo>
                      <a:lnTo>
                        <a:pt x="754" y="29"/>
                      </a:lnTo>
                      <a:lnTo>
                        <a:pt x="738" y="42"/>
                      </a:lnTo>
                      <a:lnTo>
                        <a:pt x="723" y="57"/>
                      </a:lnTo>
                      <a:lnTo>
                        <a:pt x="708" y="74"/>
                      </a:lnTo>
                      <a:lnTo>
                        <a:pt x="694" y="93"/>
                      </a:lnTo>
                      <a:lnTo>
                        <a:pt x="680" y="114"/>
                      </a:lnTo>
                      <a:lnTo>
                        <a:pt x="665" y="138"/>
                      </a:lnTo>
                      <a:lnTo>
                        <a:pt x="651" y="164"/>
                      </a:lnTo>
                      <a:lnTo>
                        <a:pt x="637" y="192"/>
                      </a:lnTo>
                      <a:lnTo>
                        <a:pt x="623" y="221"/>
                      </a:lnTo>
                      <a:lnTo>
                        <a:pt x="610" y="252"/>
                      </a:lnTo>
                      <a:lnTo>
                        <a:pt x="597" y="286"/>
                      </a:lnTo>
                      <a:lnTo>
                        <a:pt x="583" y="322"/>
                      </a:lnTo>
                      <a:lnTo>
                        <a:pt x="570" y="359"/>
                      </a:lnTo>
                      <a:lnTo>
                        <a:pt x="557" y="398"/>
                      </a:lnTo>
                      <a:lnTo>
                        <a:pt x="545" y="439"/>
                      </a:lnTo>
                      <a:lnTo>
                        <a:pt x="519" y="527"/>
                      </a:lnTo>
                      <a:lnTo>
                        <a:pt x="495" y="622"/>
                      </a:lnTo>
                      <a:lnTo>
                        <a:pt x="471" y="723"/>
                      </a:lnTo>
                      <a:lnTo>
                        <a:pt x="448" y="832"/>
                      </a:lnTo>
                      <a:lnTo>
                        <a:pt x="426" y="947"/>
                      </a:lnTo>
                      <a:lnTo>
                        <a:pt x="405" y="1068"/>
                      </a:lnTo>
                      <a:lnTo>
                        <a:pt x="385" y="1195"/>
                      </a:lnTo>
                      <a:lnTo>
                        <a:pt x="367" y="1327"/>
                      </a:lnTo>
                      <a:lnTo>
                        <a:pt x="348" y="1465"/>
                      </a:lnTo>
                      <a:lnTo>
                        <a:pt x="331" y="1609"/>
                      </a:lnTo>
                      <a:lnTo>
                        <a:pt x="316" y="1758"/>
                      </a:lnTo>
                      <a:lnTo>
                        <a:pt x="301" y="1911"/>
                      </a:lnTo>
                      <a:lnTo>
                        <a:pt x="288" y="2069"/>
                      </a:lnTo>
                      <a:lnTo>
                        <a:pt x="275" y="2231"/>
                      </a:lnTo>
                      <a:lnTo>
                        <a:pt x="263" y="2399"/>
                      </a:lnTo>
                      <a:lnTo>
                        <a:pt x="254" y="2569"/>
                      </a:lnTo>
                      <a:lnTo>
                        <a:pt x="246" y="2743"/>
                      </a:lnTo>
                      <a:lnTo>
                        <a:pt x="238" y="2921"/>
                      </a:lnTo>
                      <a:lnTo>
                        <a:pt x="233" y="3102"/>
                      </a:lnTo>
                      <a:lnTo>
                        <a:pt x="229" y="3287"/>
                      </a:lnTo>
                      <a:lnTo>
                        <a:pt x="225" y="3474"/>
                      </a:lnTo>
                      <a:lnTo>
                        <a:pt x="224" y="3664"/>
                      </a:lnTo>
                      <a:lnTo>
                        <a:pt x="224" y="3664"/>
                      </a:lnTo>
                      <a:lnTo>
                        <a:pt x="225" y="3856"/>
                      </a:lnTo>
                      <a:lnTo>
                        <a:pt x="226" y="4045"/>
                      </a:lnTo>
                      <a:lnTo>
                        <a:pt x="230" y="4232"/>
                      </a:lnTo>
                      <a:lnTo>
                        <a:pt x="234" y="4416"/>
                      </a:lnTo>
                      <a:lnTo>
                        <a:pt x="240" y="4597"/>
                      </a:lnTo>
                      <a:lnTo>
                        <a:pt x="248" y="4775"/>
                      </a:lnTo>
                      <a:lnTo>
                        <a:pt x="258" y="4949"/>
                      </a:lnTo>
                      <a:lnTo>
                        <a:pt x="268" y="5120"/>
                      </a:lnTo>
                      <a:lnTo>
                        <a:pt x="280" y="5286"/>
                      </a:lnTo>
                      <a:lnTo>
                        <a:pt x="293" y="5448"/>
                      </a:lnTo>
                      <a:lnTo>
                        <a:pt x="306" y="5606"/>
                      </a:lnTo>
                      <a:lnTo>
                        <a:pt x="322" y="5760"/>
                      </a:lnTo>
                      <a:lnTo>
                        <a:pt x="338" y="5907"/>
                      </a:lnTo>
                      <a:lnTo>
                        <a:pt x="355" y="6050"/>
                      </a:lnTo>
                      <a:lnTo>
                        <a:pt x="375" y="6187"/>
                      </a:lnTo>
                      <a:lnTo>
                        <a:pt x="394" y="6319"/>
                      </a:lnTo>
                      <a:lnTo>
                        <a:pt x="414" y="6445"/>
                      </a:lnTo>
                      <a:lnTo>
                        <a:pt x="437" y="6564"/>
                      </a:lnTo>
                      <a:lnTo>
                        <a:pt x="459" y="6677"/>
                      </a:lnTo>
                      <a:lnTo>
                        <a:pt x="482" y="6784"/>
                      </a:lnTo>
                      <a:lnTo>
                        <a:pt x="506" y="6883"/>
                      </a:lnTo>
                      <a:lnTo>
                        <a:pt x="532" y="6975"/>
                      </a:lnTo>
                      <a:lnTo>
                        <a:pt x="545" y="7019"/>
                      </a:lnTo>
                      <a:lnTo>
                        <a:pt x="557" y="7061"/>
                      </a:lnTo>
                      <a:lnTo>
                        <a:pt x="571" y="7101"/>
                      </a:lnTo>
                      <a:lnTo>
                        <a:pt x="584" y="7139"/>
                      </a:lnTo>
                      <a:lnTo>
                        <a:pt x="598" y="7175"/>
                      </a:lnTo>
                      <a:lnTo>
                        <a:pt x="612" y="7209"/>
                      </a:lnTo>
                      <a:lnTo>
                        <a:pt x="625" y="7240"/>
                      </a:lnTo>
                      <a:lnTo>
                        <a:pt x="640" y="7270"/>
                      </a:lnTo>
                      <a:lnTo>
                        <a:pt x="654" y="7298"/>
                      </a:lnTo>
                      <a:lnTo>
                        <a:pt x="668" y="7323"/>
                      </a:lnTo>
                      <a:lnTo>
                        <a:pt x="683" y="7347"/>
                      </a:lnTo>
                      <a:lnTo>
                        <a:pt x="697" y="7368"/>
                      </a:lnTo>
                      <a:lnTo>
                        <a:pt x="712" y="7387"/>
                      </a:lnTo>
                      <a:lnTo>
                        <a:pt x="727" y="7404"/>
                      </a:lnTo>
                      <a:lnTo>
                        <a:pt x="742" y="7419"/>
                      </a:lnTo>
                      <a:lnTo>
                        <a:pt x="757" y="7431"/>
                      </a:lnTo>
                      <a:lnTo>
                        <a:pt x="772" y="7441"/>
                      </a:lnTo>
                      <a:lnTo>
                        <a:pt x="787" y="7449"/>
                      </a:lnTo>
                      <a:lnTo>
                        <a:pt x="803" y="7453"/>
                      </a:lnTo>
                      <a:lnTo>
                        <a:pt x="819" y="7457"/>
                      </a:lnTo>
                      <a:lnTo>
                        <a:pt x="819" y="7457"/>
                      </a:lnTo>
                      <a:lnTo>
                        <a:pt x="829" y="7457"/>
                      </a:lnTo>
                      <a:lnTo>
                        <a:pt x="829" y="7457"/>
                      </a:lnTo>
                      <a:lnTo>
                        <a:pt x="713" y="7401"/>
                      </a:lnTo>
                      <a:lnTo>
                        <a:pt x="633" y="7362"/>
                      </a:lnTo>
                      <a:lnTo>
                        <a:pt x="594" y="7344"/>
                      </a:lnTo>
                      <a:lnTo>
                        <a:pt x="594" y="7344"/>
                      </a:lnTo>
                      <a:lnTo>
                        <a:pt x="579" y="7335"/>
                      </a:lnTo>
                      <a:lnTo>
                        <a:pt x="564" y="7325"/>
                      </a:lnTo>
                      <a:lnTo>
                        <a:pt x="549" y="7313"/>
                      </a:lnTo>
                      <a:lnTo>
                        <a:pt x="534" y="7298"/>
                      </a:lnTo>
                      <a:lnTo>
                        <a:pt x="519" y="7282"/>
                      </a:lnTo>
                      <a:lnTo>
                        <a:pt x="504" y="7264"/>
                      </a:lnTo>
                      <a:lnTo>
                        <a:pt x="490" y="7245"/>
                      </a:lnTo>
                      <a:lnTo>
                        <a:pt x="475" y="7224"/>
                      </a:lnTo>
                      <a:lnTo>
                        <a:pt x="461" y="7199"/>
                      </a:lnTo>
                      <a:lnTo>
                        <a:pt x="446" y="7175"/>
                      </a:lnTo>
                      <a:lnTo>
                        <a:pt x="432" y="7148"/>
                      </a:lnTo>
                      <a:lnTo>
                        <a:pt x="418" y="7119"/>
                      </a:lnTo>
                      <a:lnTo>
                        <a:pt x="404" y="7089"/>
                      </a:lnTo>
                      <a:lnTo>
                        <a:pt x="390" y="7058"/>
                      </a:lnTo>
                      <a:lnTo>
                        <a:pt x="376" y="7024"/>
                      </a:lnTo>
                      <a:lnTo>
                        <a:pt x="363" y="6989"/>
                      </a:lnTo>
                      <a:lnTo>
                        <a:pt x="337" y="6914"/>
                      </a:lnTo>
                      <a:lnTo>
                        <a:pt x="311" y="6832"/>
                      </a:lnTo>
                      <a:lnTo>
                        <a:pt x="286" y="6744"/>
                      </a:lnTo>
                      <a:lnTo>
                        <a:pt x="261" y="6650"/>
                      </a:lnTo>
                      <a:lnTo>
                        <a:pt x="238" y="6550"/>
                      </a:lnTo>
                      <a:lnTo>
                        <a:pt x="215" y="6443"/>
                      </a:lnTo>
                      <a:lnTo>
                        <a:pt x="194" y="6332"/>
                      </a:lnTo>
                      <a:lnTo>
                        <a:pt x="173" y="6214"/>
                      </a:lnTo>
                      <a:lnTo>
                        <a:pt x="153" y="6090"/>
                      </a:lnTo>
                      <a:lnTo>
                        <a:pt x="133" y="5963"/>
                      </a:lnTo>
                      <a:lnTo>
                        <a:pt x="116" y="5828"/>
                      </a:lnTo>
                      <a:lnTo>
                        <a:pt x="100" y="5689"/>
                      </a:lnTo>
                      <a:lnTo>
                        <a:pt x="84" y="5545"/>
                      </a:lnTo>
                      <a:lnTo>
                        <a:pt x="70" y="5396"/>
                      </a:lnTo>
                      <a:lnTo>
                        <a:pt x="57" y="5243"/>
                      </a:lnTo>
                      <a:lnTo>
                        <a:pt x="45" y="5084"/>
                      </a:lnTo>
                      <a:lnTo>
                        <a:pt x="34" y="4921"/>
                      </a:lnTo>
                      <a:lnTo>
                        <a:pt x="25" y="4753"/>
                      </a:lnTo>
                      <a:lnTo>
                        <a:pt x="17" y="4582"/>
                      </a:lnTo>
                      <a:lnTo>
                        <a:pt x="10" y="4406"/>
                      </a:lnTo>
                      <a:lnTo>
                        <a:pt x="6" y="4226"/>
                      </a:lnTo>
                      <a:lnTo>
                        <a:pt x="2" y="4043"/>
                      </a:lnTo>
                      <a:lnTo>
                        <a:pt x="1" y="3854"/>
                      </a:lnTo>
                      <a:lnTo>
                        <a:pt x="0" y="3664"/>
                      </a:lnTo>
                      <a:lnTo>
                        <a:pt x="0" y="3664"/>
                      </a:lnTo>
                      <a:lnTo>
                        <a:pt x="1" y="3475"/>
                      </a:lnTo>
                      <a:lnTo>
                        <a:pt x="5" y="3289"/>
                      </a:lnTo>
                      <a:lnTo>
                        <a:pt x="9" y="3109"/>
                      </a:lnTo>
                      <a:lnTo>
                        <a:pt x="15" y="2933"/>
                      </a:lnTo>
                      <a:lnTo>
                        <a:pt x="22" y="2760"/>
                      </a:lnTo>
                      <a:lnTo>
                        <a:pt x="30" y="2592"/>
                      </a:lnTo>
                      <a:lnTo>
                        <a:pt x="39" y="2429"/>
                      </a:lnTo>
                      <a:lnTo>
                        <a:pt x="51" y="2271"/>
                      </a:lnTo>
                      <a:lnTo>
                        <a:pt x="64" y="2116"/>
                      </a:lnTo>
                      <a:lnTo>
                        <a:pt x="77" y="1968"/>
                      </a:lnTo>
                      <a:lnTo>
                        <a:pt x="92" y="1824"/>
                      </a:lnTo>
                      <a:lnTo>
                        <a:pt x="108" y="1685"/>
                      </a:lnTo>
                      <a:lnTo>
                        <a:pt x="124" y="1551"/>
                      </a:lnTo>
                      <a:lnTo>
                        <a:pt x="143" y="1422"/>
                      </a:lnTo>
                      <a:lnTo>
                        <a:pt x="161" y="1299"/>
                      </a:lnTo>
                      <a:lnTo>
                        <a:pt x="182" y="1181"/>
                      </a:lnTo>
                      <a:lnTo>
                        <a:pt x="203" y="1068"/>
                      </a:lnTo>
                      <a:lnTo>
                        <a:pt x="225" y="961"/>
                      </a:lnTo>
                      <a:lnTo>
                        <a:pt x="247" y="860"/>
                      </a:lnTo>
                      <a:lnTo>
                        <a:pt x="270" y="765"/>
                      </a:lnTo>
                      <a:lnTo>
                        <a:pt x="295" y="676"/>
                      </a:lnTo>
                      <a:lnTo>
                        <a:pt x="320" y="593"/>
                      </a:lnTo>
                      <a:lnTo>
                        <a:pt x="346" y="515"/>
                      </a:lnTo>
                      <a:lnTo>
                        <a:pt x="360" y="479"/>
                      </a:lnTo>
                      <a:lnTo>
                        <a:pt x="373" y="445"/>
                      </a:lnTo>
                      <a:lnTo>
                        <a:pt x="387" y="411"/>
                      </a:lnTo>
                      <a:lnTo>
                        <a:pt x="401" y="380"/>
                      </a:lnTo>
                      <a:lnTo>
                        <a:pt x="413" y="351"/>
                      </a:lnTo>
                      <a:lnTo>
                        <a:pt x="427" y="322"/>
                      </a:lnTo>
                      <a:lnTo>
                        <a:pt x="442" y="295"/>
                      </a:lnTo>
                      <a:lnTo>
                        <a:pt x="456" y="271"/>
                      </a:lnTo>
                      <a:lnTo>
                        <a:pt x="470" y="246"/>
                      </a:lnTo>
                      <a:lnTo>
                        <a:pt x="485" y="225"/>
                      </a:lnTo>
                      <a:lnTo>
                        <a:pt x="499" y="204"/>
                      </a:lnTo>
                      <a:lnTo>
                        <a:pt x="514" y="187"/>
                      </a:lnTo>
                      <a:lnTo>
                        <a:pt x="529" y="170"/>
                      </a:lnTo>
                      <a:lnTo>
                        <a:pt x="545" y="154"/>
                      </a:lnTo>
                      <a:lnTo>
                        <a:pt x="560" y="142"/>
                      </a:lnTo>
                      <a:lnTo>
                        <a:pt x="575" y="130"/>
                      </a:lnTo>
                      <a:lnTo>
                        <a:pt x="590" y="121"/>
                      </a:lnTo>
                      <a:lnTo>
                        <a:pt x="605" y="113"/>
                      </a:lnTo>
                      <a:lnTo>
                        <a:pt x="605" y="113"/>
                      </a:lnTo>
                      <a:close/>
                    </a:path>
                  </a:pathLst>
                </a:custGeom>
                <a:gradFill flip="none" rotWithShape="1">
                  <a:gsLst>
                    <a:gs pos="0">
                      <a:schemeClr val="accent6">
                        <a:lumMod val="75000"/>
                      </a:schemeClr>
                    </a:gs>
                    <a:gs pos="100000">
                      <a:schemeClr val="accent6">
                        <a:lumMod val="50000"/>
                      </a:schemeClr>
                    </a:gs>
                    <a:gs pos="25000">
                      <a:schemeClr val="accent6">
                        <a:lumMod val="40000"/>
                        <a:lumOff val="60000"/>
                      </a:schemeClr>
                    </a:gs>
                    <a:gs pos="55000">
                      <a:schemeClr val="accent6">
                        <a:lumMod val="75000"/>
                      </a:schemeClr>
                    </a:gs>
                    <a:gs pos="78000">
                      <a:schemeClr val="accent6">
                        <a:lumMod val="60000"/>
                        <a:lumOff val="40000"/>
                      </a:schemeClr>
                    </a:gs>
                  </a:gsLst>
                  <a:lin ang="540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22" name="Forma Livre 15">
                  <a:extLst>
                    <a:ext uri="{FF2B5EF4-FFF2-40B4-BE49-F238E27FC236}">
                      <a16:creationId xmlns="" xmlns:a16="http://schemas.microsoft.com/office/drawing/2014/main" id="{0CC35C61-A637-A544-98AA-F8ED2CB772C5}"/>
                    </a:ext>
                  </a:extLst>
                </p:cNvPr>
                <p:cNvSpPr>
                  <a:spLocks noEditPoints="1"/>
                </p:cNvSpPr>
                <p:nvPr/>
              </p:nvSpPr>
              <p:spPr bwMode="auto">
                <a:xfrm>
                  <a:off x="8815389" y="0"/>
                  <a:ext cx="960438" cy="5918200"/>
                </a:xfrm>
                <a:custGeom>
                  <a:avLst/>
                  <a:gdLst/>
                  <a:ahLst/>
                  <a:cxnLst>
                    <a:cxn ang="0">
                      <a:pos x="677" y="27"/>
                    </a:cxn>
                    <a:cxn ang="0">
                      <a:pos x="766" y="134"/>
                    </a:cxn>
                    <a:cxn ang="0">
                      <a:pos x="850" y="319"/>
                    </a:cxn>
                    <a:cxn ang="0">
                      <a:pos x="952" y="673"/>
                    </a:cxn>
                    <a:cxn ang="0">
                      <a:pos x="1079" y="1407"/>
                    </a:cxn>
                    <a:cxn ang="0">
                      <a:pos x="1167" y="2337"/>
                    </a:cxn>
                    <a:cxn ang="0">
                      <a:pos x="1208" y="3412"/>
                    </a:cxn>
                    <a:cxn ang="0">
                      <a:pos x="1202" y="4361"/>
                    </a:cxn>
                    <a:cxn ang="0">
                      <a:pos x="1146" y="5403"/>
                    </a:cxn>
                    <a:cxn ang="0">
                      <a:pos x="1046" y="6283"/>
                    </a:cxn>
                    <a:cxn ang="0">
                      <a:pos x="909" y="6951"/>
                    </a:cxn>
                    <a:cxn ang="0">
                      <a:pos x="830" y="7189"/>
                    </a:cxn>
                    <a:cxn ang="0">
                      <a:pos x="746" y="7356"/>
                    </a:cxn>
                    <a:cxn ang="0">
                      <a:pos x="656" y="7444"/>
                    </a:cxn>
                    <a:cxn ang="0">
                      <a:pos x="579" y="7453"/>
                    </a:cxn>
                    <a:cxn ang="0">
                      <a:pos x="488" y="7387"/>
                    </a:cxn>
                    <a:cxn ang="0">
                      <a:pos x="401" y="7240"/>
                    </a:cxn>
                    <a:cxn ang="0">
                      <a:pos x="321" y="7019"/>
                    </a:cxn>
                    <a:cxn ang="0">
                      <a:pos x="190" y="6445"/>
                    </a:cxn>
                    <a:cxn ang="0">
                      <a:pos x="82" y="5606"/>
                    </a:cxn>
                    <a:cxn ang="0">
                      <a:pos x="16" y="4597"/>
                    </a:cxn>
                    <a:cxn ang="0">
                      <a:pos x="0" y="3664"/>
                    </a:cxn>
                    <a:cxn ang="0">
                      <a:pos x="30" y="2558"/>
                    </a:cxn>
                    <a:cxn ang="0">
                      <a:pos x="109" y="1591"/>
                    </a:cxn>
                    <a:cxn ang="0">
                      <a:pos x="229" y="810"/>
                    </a:cxn>
                    <a:cxn ang="0">
                      <a:pos x="339" y="378"/>
                    </a:cxn>
                    <a:cxn ang="0">
                      <a:pos x="422" y="175"/>
                    </a:cxn>
                    <a:cxn ang="0">
                      <a:pos x="509" y="48"/>
                    </a:cxn>
                    <a:cxn ang="0">
                      <a:pos x="600" y="0"/>
                    </a:cxn>
                    <a:cxn ang="0">
                      <a:pos x="585" y="94"/>
                    </a:cxn>
                    <a:cxn ang="0">
                      <a:pos x="496" y="154"/>
                    </a:cxn>
                    <a:cxn ang="0">
                      <a:pos x="412" y="291"/>
                    </a:cxn>
                    <a:cxn ang="0">
                      <a:pos x="333" y="502"/>
                    </a:cxn>
                    <a:cxn ang="0">
                      <a:pos x="195" y="1113"/>
                    </a:cxn>
                    <a:cxn ang="0">
                      <a:pos x="92" y="1940"/>
                    </a:cxn>
                    <a:cxn ang="0">
                      <a:pos x="29" y="2934"/>
                    </a:cxn>
                    <a:cxn ang="0">
                      <a:pos x="15" y="3852"/>
                    </a:cxn>
                    <a:cxn ang="0">
                      <a:pos x="48" y="4919"/>
                    </a:cxn>
                    <a:cxn ang="0">
                      <a:pos x="127" y="5852"/>
                    </a:cxn>
                    <a:cxn ang="0">
                      <a:pos x="244" y="6604"/>
                    </a:cxn>
                    <a:cxn ang="0">
                      <a:pos x="353" y="7017"/>
                    </a:cxn>
                    <a:cxn ang="0">
                      <a:pos x="434" y="7209"/>
                    </a:cxn>
                    <a:cxn ang="0">
                      <a:pos x="520" y="7327"/>
                    </a:cxn>
                    <a:cxn ang="0">
                      <a:pos x="595" y="7364"/>
                    </a:cxn>
                    <a:cxn ang="0">
                      <a:pos x="685" y="7332"/>
                    </a:cxn>
                    <a:cxn ang="0">
                      <a:pos x="771" y="7220"/>
                    </a:cxn>
                    <a:cxn ang="0">
                      <a:pos x="851" y="7033"/>
                    </a:cxn>
                    <a:cxn ang="0">
                      <a:pos x="972" y="6575"/>
                    </a:cxn>
                    <a:cxn ang="0">
                      <a:pos x="1088" y="5814"/>
                    </a:cxn>
                    <a:cxn ang="0">
                      <a:pos x="1166" y="4870"/>
                    </a:cxn>
                    <a:cxn ang="0">
                      <a:pos x="1195" y="3792"/>
                    </a:cxn>
                    <a:cxn ang="0">
                      <a:pos x="1179" y="2882"/>
                    </a:cxn>
                    <a:cxn ang="0">
                      <a:pos x="1115" y="1897"/>
                    </a:cxn>
                    <a:cxn ang="0">
                      <a:pos x="1009" y="1080"/>
                    </a:cxn>
                    <a:cxn ang="0">
                      <a:pos x="883" y="519"/>
                    </a:cxn>
                    <a:cxn ang="0">
                      <a:pos x="804" y="304"/>
                    </a:cxn>
                    <a:cxn ang="0">
                      <a:pos x="720" y="161"/>
                    </a:cxn>
                    <a:cxn ang="0">
                      <a:pos x="631" y="95"/>
                    </a:cxn>
                  </a:cxnLst>
                  <a:rect l="0" t="0" r="r" b="b"/>
                  <a:pathLst>
                    <a:path w="1210" h="7457">
                      <a:moveTo>
                        <a:pt x="615" y="0"/>
                      </a:moveTo>
                      <a:lnTo>
                        <a:pt x="615" y="0"/>
                      </a:lnTo>
                      <a:lnTo>
                        <a:pt x="632" y="3"/>
                      </a:lnTo>
                      <a:lnTo>
                        <a:pt x="647" y="8"/>
                      </a:lnTo>
                      <a:lnTo>
                        <a:pt x="662" y="16"/>
                      </a:lnTo>
                      <a:lnTo>
                        <a:pt x="677" y="27"/>
                      </a:lnTo>
                      <a:lnTo>
                        <a:pt x="693" y="38"/>
                      </a:lnTo>
                      <a:lnTo>
                        <a:pt x="707" y="53"/>
                      </a:lnTo>
                      <a:lnTo>
                        <a:pt x="722" y="70"/>
                      </a:lnTo>
                      <a:lnTo>
                        <a:pt x="737" y="89"/>
                      </a:lnTo>
                      <a:lnTo>
                        <a:pt x="752" y="110"/>
                      </a:lnTo>
                      <a:lnTo>
                        <a:pt x="766" y="134"/>
                      </a:lnTo>
                      <a:lnTo>
                        <a:pt x="782" y="160"/>
                      </a:lnTo>
                      <a:lnTo>
                        <a:pt x="795" y="187"/>
                      </a:lnTo>
                      <a:lnTo>
                        <a:pt x="809" y="217"/>
                      </a:lnTo>
                      <a:lnTo>
                        <a:pt x="823" y="248"/>
                      </a:lnTo>
                      <a:lnTo>
                        <a:pt x="837" y="283"/>
                      </a:lnTo>
                      <a:lnTo>
                        <a:pt x="850" y="319"/>
                      </a:lnTo>
                      <a:lnTo>
                        <a:pt x="864" y="356"/>
                      </a:lnTo>
                      <a:lnTo>
                        <a:pt x="877" y="396"/>
                      </a:lnTo>
                      <a:lnTo>
                        <a:pt x="890" y="438"/>
                      </a:lnTo>
                      <a:lnTo>
                        <a:pt x="902" y="482"/>
                      </a:lnTo>
                      <a:lnTo>
                        <a:pt x="928" y="574"/>
                      </a:lnTo>
                      <a:lnTo>
                        <a:pt x="952" y="673"/>
                      </a:lnTo>
                      <a:lnTo>
                        <a:pt x="975" y="780"/>
                      </a:lnTo>
                      <a:lnTo>
                        <a:pt x="997" y="893"/>
                      </a:lnTo>
                      <a:lnTo>
                        <a:pt x="1020" y="1012"/>
                      </a:lnTo>
                      <a:lnTo>
                        <a:pt x="1040" y="1139"/>
                      </a:lnTo>
                      <a:lnTo>
                        <a:pt x="1060" y="1270"/>
                      </a:lnTo>
                      <a:lnTo>
                        <a:pt x="1079" y="1407"/>
                      </a:lnTo>
                      <a:lnTo>
                        <a:pt x="1096" y="1550"/>
                      </a:lnTo>
                      <a:lnTo>
                        <a:pt x="1112" y="1699"/>
                      </a:lnTo>
                      <a:lnTo>
                        <a:pt x="1128" y="1851"/>
                      </a:lnTo>
                      <a:lnTo>
                        <a:pt x="1141" y="2008"/>
                      </a:lnTo>
                      <a:lnTo>
                        <a:pt x="1155" y="2171"/>
                      </a:lnTo>
                      <a:lnTo>
                        <a:pt x="1167" y="2337"/>
                      </a:lnTo>
                      <a:lnTo>
                        <a:pt x="1177" y="2508"/>
                      </a:lnTo>
                      <a:lnTo>
                        <a:pt x="1186" y="2682"/>
                      </a:lnTo>
                      <a:lnTo>
                        <a:pt x="1194" y="2859"/>
                      </a:lnTo>
                      <a:lnTo>
                        <a:pt x="1200" y="3041"/>
                      </a:lnTo>
                      <a:lnTo>
                        <a:pt x="1204" y="3225"/>
                      </a:lnTo>
                      <a:lnTo>
                        <a:pt x="1208" y="3412"/>
                      </a:lnTo>
                      <a:lnTo>
                        <a:pt x="1210" y="3601"/>
                      </a:lnTo>
                      <a:lnTo>
                        <a:pt x="1210" y="3794"/>
                      </a:lnTo>
                      <a:lnTo>
                        <a:pt x="1210" y="3794"/>
                      </a:lnTo>
                      <a:lnTo>
                        <a:pt x="1209" y="3986"/>
                      </a:lnTo>
                      <a:lnTo>
                        <a:pt x="1205" y="4175"/>
                      </a:lnTo>
                      <a:lnTo>
                        <a:pt x="1202" y="4361"/>
                      </a:lnTo>
                      <a:lnTo>
                        <a:pt x="1196" y="4544"/>
                      </a:lnTo>
                      <a:lnTo>
                        <a:pt x="1188" y="4723"/>
                      </a:lnTo>
                      <a:lnTo>
                        <a:pt x="1180" y="4899"/>
                      </a:lnTo>
                      <a:lnTo>
                        <a:pt x="1169" y="5071"/>
                      </a:lnTo>
                      <a:lnTo>
                        <a:pt x="1159" y="5239"/>
                      </a:lnTo>
                      <a:lnTo>
                        <a:pt x="1146" y="5403"/>
                      </a:lnTo>
                      <a:lnTo>
                        <a:pt x="1132" y="5563"/>
                      </a:lnTo>
                      <a:lnTo>
                        <a:pt x="1117" y="5718"/>
                      </a:lnTo>
                      <a:lnTo>
                        <a:pt x="1101" y="5866"/>
                      </a:lnTo>
                      <a:lnTo>
                        <a:pt x="1083" y="6012"/>
                      </a:lnTo>
                      <a:lnTo>
                        <a:pt x="1065" y="6150"/>
                      </a:lnTo>
                      <a:lnTo>
                        <a:pt x="1046" y="6283"/>
                      </a:lnTo>
                      <a:lnTo>
                        <a:pt x="1025" y="6411"/>
                      </a:lnTo>
                      <a:lnTo>
                        <a:pt x="1004" y="6532"/>
                      </a:lnTo>
                      <a:lnTo>
                        <a:pt x="981" y="6647"/>
                      </a:lnTo>
                      <a:lnTo>
                        <a:pt x="958" y="6755"/>
                      </a:lnTo>
                      <a:lnTo>
                        <a:pt x="935" y="6857"/>
                      </a:lnTo>
                      <a:lnTo>
                        <a:pt x="909" y="6951"/>
                      </a:lnTo>
                      <a:lnTo>
                        <a:pt x="898" y="6995"/>
                      </a:lnTo>
                      <a:lnTo>
                        <a:pt x="884" y="7038"/>
                      </a:lnTo>
                      <a:lnTo>
                        <a:pt x="871" y="7078"/>
                      </a:lnTo>
                      <a:lnTo>
                        <a:pt x="858" y="7117"/>
                      </a:lnTo>
                      <a:lnTo>
                        <a:pt x="844" y="7154"/>
                      </a:lnTo>
                      <a:lnTo>
                        <a:pt x="830" y="7189"/>
                      </a:lnTo>
                      <a:lnTo>
                        <a:pt x="818" y="7222"/>
                      </a:lnTo>
                      <a:lnTo>
                        <a:pt x="804" y="7253"/>
                      </a:lnTo>
                      <a:lnTo>
                        <a:pt x="790" y="7282"/>
                      </a:lnTo>
                      <a:lnTo>
                        <a:pt x="775" y="7308"/>
                      </a:lnTo>
                      <a:lnTo>
                        <a:pt x="761" y="7333"/>
                      </a:lnTo>
                      <a:lnTo>
                        <a:pt x="746" y="7356"/>
                      </a:lnTo>
                      <a:lnTo>
                        <a:pt x="732" y="7376"/>
                      </a:lnTo>
                      <a:lnTo>
                        <a:pt x="716" y="7394"/>
                      </a:lnTo>
                      <a:lnTo>
                        <a:pt x="701" y="7411"/>
                      </a:lnTo>
                      <a:lnTo>
                        <a:pt x="686" y="7423"/>
                      </a:lnTo>
                      <a:lnTo>
                        <a:pt x="671" y="7435"/>
                      </a:lnTo>
                      <a:lnTo>
                        <a:pt x="656" y="7444"/>
                      </a:lnTo>
                      <a:lnTo>
                        <a:pt x="641" y="7451"/>
                      </a:lnTo>
                      <a:lnTo>
                        <a:pt x="626" y="7456"/>
                      </a:lnTo>
                      <a:lnTo>
                        <a:pt x="610" y="7457"/>
                      </a:lnTo>
                      <a:lnTo>
                        <a:pt x="595" y="7457"/>
                      </a:lnTo>
                      <a:lnTo>
                        <a:pt x="595" y="7457"/>
                      </a:lnTo>
                      <a:lnTo>
                        <a:pt x="579" y="7453"/>
                      </a:lnTo>
                      <a:lnTo>
                        <a:pt x="563" y="7449"/>
                      </a:lnTo>
                      <a:lnTo>
                        <a:pt x="548" y="7441"/>
                      </a:lnTo>
                      <a:lnTo>
                        <a:pt x="533" y="7431"/>
                      </a:lnTo>
                      <a:lnTo>
                        <a:pt x="518" y="7419"/>
                      </a:lnTo>
                      <a:lnTo>
                        <a:pt x="503" y="7404"/>
                      </a:lnTo>
                      <a:lnTo>
                        <a:pt x="488" y="7387"/>
                      </a:lnTo>
                      <a:lnTo>
                        <a:pt x="473" y="7368"/>
                      </a:lnTo>
                      <a:lnTo>
                        <a:pt x="459" y="7347"/>
                      </a:lnTo>
                      <a:lnTo>
                        <a:pt x="444" y="7323"/>
                      </a:lnTo>
                      <a:lnTo>
                        <a:pt x="430" y="7298"/>
                      </a:lnTo>
                      <a:lnTo>
                        <a:pt x="416" y="7270"/>
                      </a:lnTo>
                      <a:lnTo>
                        <a:pt x="401" y="7240"/>
                      </a:lnTo>
                      <a:lnTo>
                        <a:pt x="388" y="7209"/>
                      </a:lnTo>
                      <a:lnTo>
                        <a:pt x="374" y="7175"/>
                      </a:lnTo>
                      <a:lnTo>
                        <a:pt x="360" y="7139"/>
                      </a:lnTo>
                      <a:lnTo>
                        <a:pt x="347" y="7101"/>
                      </a:lnTo>
                      <a:lnTo>
                        <a:pt x="333" y="7061"/>
                      </a:lnTo>
                      <a:lnTo>
                        <a:pt x="321" y="7019"/>
                      </a:lnTo>
                      <a:lnTo>
                        <a:pt x="308" y="6975"/>
                      </a:lnTo>
                      <a:lnTo>
                        <a:pt x="282" y="6883"/>
                      </a:lnTo>
                      <a:lnTo>
                        <a:pt x="258" y="6784"/>
                      </a:lnTo>
                      <a:lnTo>
                        <a:pt x="235" y="6677"/>
                      </a:lnTo>
                      <a:lnTo>
                        <a:pt x="213" y="6564"/>
                      </a:lnTo>
                      <a:lnTo>
                        <a:pt x="190" y="6445"/>
                      </a:lnTo>
                      <a:lnTo>
                        <a:pt x="170" y="6319"/>
                      </a:lnTo>
                      <a:lnTo>
                        <a:pt x="151" y="6187"/>
                      </a:lnTo>
                      <a:lnTo>
                        <a:pt x="131" y="6050"/>
                      </a:lnTo>
                      <a:lnTo>
                        <a:pt x="114" y="5907"/>
                      </a:lnTo>
                      <a:lnTo>
                        <a:pt x="98" y="5760"/>
                      </a:lnTo>
                      <a:lnTo>
                        <a:pt x="82" y="5606"/>
                      </a:lnTo>
                      <a:lnTo>
                        <a:pt x="69" y="5448"/>
                      </a:lnTo>
                      <a:lnTo>
                        <a:pt x="56" y="5286"/>
                      </a:lnTo>
                      <a:lnTo>
                        <a:pt x="44" y="5120"/>
                      </a:lnTo>
                      <a:lnTo>
                        <a:pt x="34" y="4949"/>
                      </a:lnTo>
                      <a:lnTo>
                        <a:pt x="24" y="4775"/>
                      </a:lnTo>
                      <a:lnTo>
                        <a:pt x="16" y="4597"/>
                      </a:lnTo>
                      <a:lnTo>
                        <a:pt x="10" y="4416"/>
                      </a:lnTo>
                      <a:lnTo>
                        <a:pt x="6" y="4232"/>
                      </a:lnTo>
                      <a:lnTo>
                        <a:pt x="2" y="4045"/>
                      </a:lnTo>
                      <a:lnTo>
                        <a:pt x="1" y="3856"/>
                      </a:lnTo>
                      <a:lnTo>
                        <a:pt x="0" y="3664"/>
                      </a:lnTo>
                      <a:lnTo>
                        <a:pt x="0" y="3664"/>
                      </a:lnTo>
                      <a:lnTo>
                        <a:pt x="1" y="3471"/>
                      </a:lnTo>
                      <a:lnTo>
                        <a:pt x="5" y="3282"/>
                      </a:lnTo>
                      <a:lnTo>
                        <a:pt x="9" y="3096"/>
                      </a:lnTo>
                      <a:lnTo>
                        <a:pt x="15" y="2913"/>
                      </a:lnTo>
                      <a:lnTo>
                        <a:pt x="22" y="2734"/>
                      </a:lnTo>
                      <a:lnTo>
                        <a:pt x="30" y="2558"/>
                      </a:lnTo>
                      <a:lnTo>
                        <a:pt x="41" y="2386"/>
                      </a:lnTo>
                      <a:lnTo>
                        <a:pt x="52" y="2217"/>
                      </a:lnTo>
                      <a:lnTo>
                        <a:pt x="65" y="2054"/>
                      </a:lnTo>
                      <a:lnTo>
                        <a:pt x="79" y="1895"/>
                      </a:lnTo>
                      <a:lnTo>
                        <a:pt x="93" y="1740"/>
                      </a:lnTo>
                      <a:lnTo>
                        <a:pt x="109" y="1591"/>
                      </a:lnTo>
                      <a:lnTo>
                        <a:pt x="127" y="1445"/>
                      </a:lnTo>
                      <a:lnTo>
                        <a:pt x="145" y="1307"/>
                      </a:lnTo>
                      <a:lnTo>
                        <a:pt x="165" y="1174"/>
                      </a:lnTo>
                      <a:lnTo>
                        <a:pt x="185" y="1046"/>
                      </a:lnTo>
                      <a:lnTo>
                        <a:pt x="207" y="925"/>
                      </a:lnTo>
                      <a:lnTo>
                        <a:pt x="229" y="810"/>
                      </a:lnTo>
                      <a:lnTo>
                        <a:pt x="252" y="702"/>
                      </a:lnTo>
                      <a:lnTo>
                        <a:pt x="275" y="600"/>
                      </a:lnTo>
                      <a:lnTo>
                        <a:pt x="301" y="506"/>
                      </a:lnTo>
                      <a:lnTo>
                        <a:pt x="314" y="462"/>
                      </a:lnTo>
                      <a:lnTo>
                        <a:pt x="326" y="419"/>
                      </a:lnTo>
                      <a:lnTo>
                        <a:pt x="339" y="378"/>
                      </a:lnTo>
                      <a:lnTo>
                        <a:pt x="353" y="340"/>
                      </a:lnTo>
                      <a:lnTo>
                        <a:pt x="366" y="303"/>
                      </a:lnTo>
                      <a:lnTo>
                        <a:pt x="380" y="268"/>
                      </a:lnTo>
                      <a:lnTo>
                        <a:pt x="394" y="236"/>
                      </a:lnTo>
                      <a:lnTo>
                        <a:pt x="408" y="204"/>
                      </a:lnTo>
                      <a:lnTo>
                        <a:pt x="422" y="175"/>
                      </a:lnTo>
                      <a:lnTo>
                        <a:pt x="435" y="149"/>
                      </a:lnTo>
                      <a:lnTo>
                        <a:pt x="449" y="124"/>
                      </a:lnTo>
                      <a:lnTo>
                        <a:pt x="465" y="101"/>
                      </a:lnTo>
                      <a:lnTo>
                        <a:pt x="478" y="81"/>
                      </a:lnTo>
                      <a:lnTo>
                        <a:pt x="494" y="63"/>
                      </a:lnTo>
                      <a:lnTo>
                        <a:pt x="509" y="48"/>
                      </a:lnTo>
                      <a:lnTo>
                        <a:pt x="524" y="34"/>
                      </a:lnTo>
                      <a:lnTo>
                        <a:pt x="539" y="22"/>
                      </a:lnTo>
                      <a:lnTo>
                        <a:pt x="554" y="13"/>
                      </a:lnTo>
                      <a:lnTo>
                        <a:pt x="569" y="6"/>
                      </a:lnTo>
                      <a:lnTo>
                        <a:pt x="584" y="2"/>
                      </a:lnTo>
                      <a:lnTo>
                        <a:pt x="600" y="0"/>
                      </a:lnTo>
                      <a:lnTo>
                        <a:pt x="615" y="0"/>
                      </a:lnTo>
                      <a:lnTo>
                        <a:pt x="615" y="0"/>
                      </a:lnTo>
                      <a:close/>
                      <a:moveTo>
                        <a:pt x="615" y="93"/>
                      </a:moveTo>
                      <a:lnTo>
                        <a:pt x="615" y="93"/>
                      </a:lnTo>
                      <a:lnTo>
                        <a:pt x="600" y="93"/>
                      </a:lnTo>
                      <a:lnTo>
                        <a:pt x="585" y="94"/>
                      </a:lnTo>
                      <a:lnTo>
                        <a:pt x="570" y="99"/>
                      </a:lnTo>
                      <a:lnTo>
                        <a:pt x="555" y="106"/>
                      </a:lnTo>
                      <a:lnTo>
                        <a:pt x="540" y="114"/>
                      </a:lnTo>
                      <a:lnTo>
                        <a:pt x="526" y="125"/>
                      </a:lnTo>
                      <a:lnTo>
                        <a:pt x="511" y="138"/>
                      </a:lnTo>
                      <a:lnTo>
                        <a:pt x="496" y="154"/>
                      </a:lnTo>
                      <a:lnTo>
                        <a:pt x="482" y="172"/>
                      </a:lnTo>
                      <a:lnTo>
                        <a:pt x="468" y="192"/>
                      </a:lnTo>
                      <a:lnTo>
                        <a:pt x="454" y="214"/>
                      </a:lnTo>
                      <a:lnTo>
                        <a:pt x="440" y="238"/>
                      </a:lnTo>
                      <a:lnTo>
                        <a:pt x="426" y="264"/>
                      </a:lnTo>
                      <a:lnTo>
                        <a:pt x="412" y="291"/>
                      </a:lnTo>
                      <a:lnTo>
                        <a:pt x="398" y="322"/>
                      </a:lnTo>
                      <a:lnTo>
                        <a:pt x="386" y="354"/>
                      </a:lnTo>
                      <a:lnTo>
                        <a:pt x="372" y="388"/>
                      </a:lnTo>
                      <a:lnTo>
                        <a:pt x="359" y="424"/>
                      </a:lnTo>
                      <a:lnTo>
                        <a:pt x="346" y="462"/>
                      </a:lnTo>
                      <a:lnTo>
                        <a:pt x="333" y="502"/>
                      </a:lnTo>
                      <a:lnTo>
                        <a:pt x="308" y="586"/>
                      </a:lnTo>
                      <a:lnTo>
                        <a:pt x="285" y="678"/>
                      </a:lnTo>
                      <a:lnTo>
                        <a:pt x="260" y="777"/>
                      </a:lnTo>
                      <a:lnTo>
                        <a:pt x="238" y="882"/>
                      </a:lnTo>
                      <a:lnTo>
                        <a:pt x="216" y="995"/>
                      </a:lnTo>
                      <a:lnTo>
                        <a:pt x="195" y="1113"/>
                      </a:lnTo>
                      <a:lnTo>
                        <a:pt x="175" y="1236"/>
                      </a:lnTo>
                      <a:lnTo>
                        <a:pt x="157" y="1366"/>
                      </a:lnTo>
                      <a:lnTo>
                        <a:pt x="138" y="1502"/>
                      </a:lnTo>
                      <a:lnTo>
                        <a:pt x="122" y="1643"/>
                      </a:lnTo>
                      <a:lnTo>
                        <a:pt x="106" y="1789"/>
                      </a:lnTo>
                      <a:lnTo>
                        <a:pt x="92" y="1940"/>
                      </a:lnTo>
                      <a:lnTo>
                        <a:pt x="78" y="2096"/>
                      </a:lnTo>
                      <a:lnTo>
                        <a:pt x="66" y="2255"/>
                      </a:lnTo>
                      <a:lnTo>
                        <a:pt x="55" y="2418"/>
                      </a:lnTo>
                      <a:lnTo>
                        <a:pt x="45" y="2587"/>
                      </a:lnTo>
                      <a:lnTo>
                        <a:pt x="36" y="2758"/>
                      </a:lnTo>
                      <a:lnTo>
                        <a:pt x="29" y="2934"/>
                      </a:lnTo>
                      <a:lnTo>
                        <a:pt x="23" y="3113"/>
                      </a:lnTo>
                      <a:lnTo>
                        <a:pt x="20" y="3294"/>
                      </a:lnTo>
                      <a:lnTo>
                        <a:pt x="16" y="3478"/>
                      </a:lnTo>
                      <a:lnTo>
                        <a:pt x="15" y="3665"/>
                      </a:lnTo>
                      <a:lnTo>
                        <a:pt x="15" y="3665"/>
                      </a:lnTo>
                      <a:lnTo>
                        <a:pt x="15" y="3852"/>
                      </a:lnTo>
                      <a:lnTo>
                        <a:pt x="17" y="4037"/>
                      </a:lnTo>
                      <a:lnTo>
                        <a:pt x="21" y="4219"/>
                      </a:lnTo>
                      <a:lnTo>
                        <a:pt x="26" y="4399"/>
                      </a:lnTo>
                      <a:lnTo>
                        <a:pt x="31" y="4575"/>
                      </a:lnTo>
                      <a:lnTo>
                        <a:pt x="38" y="4750"/>
                      </a:lnTo>
                      <a:lnTo>
                        <a:pt x="48" y="4919"/>
                      </a:lnTo>
                      <a:lnTo>
                        <a:pt x="58" y="5085"/>
                      </a:lnTo>
                      <a:lnTo>
                        <a:pt x="69" y="5248"/>
                      </a:lnTo>
                      <a:lnTo>
                        <a:pt x="81" y="5406"/>
                      </a:lnTo>
                      <a:lnTo>
                        <a:pt x="95" y="5560"/>
                      </a:lnTo>
                      <a:lnTo>
                        <a:pt x="110" y="5709"/>
                      </a:lnTo>
                      <a:lnTo>
                        <a:pt x="127" y="5852"/>
                      </a:lnTo>
                      <a:lnTo>
                        <a:pt x="144" y="5992"/>
                      </a:lnTo>
                      <a:lnTo>
                        <a:pt x="161" y="6126"/>
                      </a:lnTo>
                      <a:lnTo>
                        <a:pt x="181" y="6254"/>
                      </a:lnTo>
                      <a:lnTo>
                        <a:pt x="201" y="6377"/>
                      </a:lnTo>
                      <a:lnTo>
                        <a:pt x="222" y="6493"/>
                      </a:lnTo>
                      <a:lnTo>
                        <a:pt x="244" y="6604"/>
                      </a:lnTo>
                      <a:lnTo>
                        <a:pt x="267" y="6708"/>
                      </a:lnTo>
                      <a:lnTo>
                        <a:pt x="290" y="6804"/>
                      </a:lnTo>
                      <a:lnTo>
                        <a:pt x="315" y="6895"/>
                      </a:lnTo>
                      <a:lnTo>
                        <a:pt x="327" y="6938"/>
                      </a:lnTo>
                      <a:lnTo>
                        <a:pt x="340" y="6979"/>
                      </a:lnTo>
                      <a:lnTo>
                        <a:pt x="353" y="7017"/>
                      </a:lnTo>
                      <a:lnTo>
                        <a:pt x="366" y="7054"/>
                      </a:lnTo>
                      <a:lnTo>
                        <a:pt x="380" y="7089"/>
                      </a:lnTo>
                      <a:lnTo>
                        <a:pt x="393" y="7121"/>
                      </a:lnTo>
                      <a:lnTo>
                        <a:pt x="406" y="7153"/>
                      </a:lnTo>
                      <a:lnTo>
                        <a:pt x="420" y="7182"/>
                      </a:lnTo>
                      <a:lnTo>
                        <a:pt x="434" y="7209"/>
                      </a:lnTo>
                      <a:lnTo>
                        <a:pt x="448" y="7234"/>
                      </a:lnTo>
                      <a:lnTo>
                        <a:pt x="462" y="7257"/>
                      </a:lnTo>
                      <a:lnTo>
                        <a:pt x="476" y="7278"/>
                      </a:lnTo>
                      <a:lnTo>
                        <a:pt x="491" y="7297"/>
                      </a:lnTo>
                      <a:lnTo>
                        <a:pt x="505" y="7313"/>
                      </a:lnTo>
                      <a:lnTo>
                        <a:pt x="520" y="7327"/>
                      </a:lnTo>
                      <a:lnTo>
                        <a:pt x="534" y="7339"/>
                      </a:lnTo>
                      <a:lnTo>
                        <a:pt x="549" y="7349"/>
                      </a:lnTo>
                      <a:lnTo>
                        <a:pt x="564" y="7356"/>
                      </a:lnTo>
                      <a:lnTo>
                        <a:pt x="579" y="7362"/>
                      </a:lnTo>
                      <a:lnTo>
                        <a:pt x="595" y="7364"/>
                      </a:lnTo>
                      <a:lnTo>
                        <a:pt x="595" y="7364"/>
                      </a:lnTo>
                      <a:lnTo>
                        <a:pt x="610" y="7365"/>
                      </a:lnTo>
                      <a:lnTo>
                        <a:pt x="625" y="7363"/>
                      </a:lnTo>
                      <a:lnTo>
                        <a:pt x="640" y="7358"/>
                      </a:lnTo>
                      <a:lnTo>
                        <a:pt x="655" y="7352"/>
                      </a:lnTo>
                      <a:lnTo>
                        <a:pt x="670" y="7343"/>
                      </a:lnTo>
                      <a:lnTo>
                        <a:pt x="685" y="7332"/>
                      </a:lnTo>
                      <a:lnTo>
                        <a:pt x="699" y="7319"/>
                      </a:lnTo>
                      <a:lnTo>
                        <a:pt x="714" y="7304"/>
                      </a:lnTo>
                      <a:lnTo>
                        <a:pt x="728" y="7285"/>
                      </a:lnTo>
                      <a:lnTo>
                        <a:pt x="743" y="7265"/>
                      </a:lnTo>
                      <a:lnTo>
                        <a:pt x="757" y="7243"/>
                      </a:lnTo>
                      <a:lnTo>
                        <a:pt x="771" y="7220"/>
                      </a:lnTo>
                      <a:lnTo>
                        <a:pt x="785" y="7193"/>
                      </a:lnTo>
                      <a:lnTo>
                        <a:pt x="798" y="7166"/>
                      </a:lnTo>
                      <a:lnTo>
                        <a:pt x="812" y="7135"/>
                      </a:lnTo>
                      <a:lnTo>
                        <a:pt x="826" y="7103"/>
                      </a:lnTo>
                      <a:lnTo>
                        <a:pt x="838" y="7069"/>
                      </a:lnTo>
                      <a:lnTo>
                        <a:pt x="851" y="7033"/>
                      </a:lnTo>
                      <a:lnTo>
                        <a:pt x="864" y="6995"/>
                      </a:lnTo>
                      <a:lnTo>
                        <a:pt x="877" y="6955"/>
                      </a:lnTo>
                      <a:lnTo>
                        <a:pt x="902" y="6871"/>
                      </a:lnTo>
                      <a:lnTo>
                        <a:pt x="927" y="6779"/>
                      </a:lnTo>
                      <a:lnTo>
                        <a:pt x="950" y="6680"/>
                      </a:lnTo>
                      <a:lnTo>
                        <a:pt x="972" y="6575"/>
                      </a:lnTo>
                      <a:lnTo>
                        <a:pt x="994" y="6462"/>
                      </a:lnTo>
                      <a:lnTo>
                        <a:pt x="1015" y="6345"/>
                      </a:lnTo>
                      <a:lnTo>
                        <a:pt x="1035" y="6221"/>
                      </a:lnTo>
                      <a:lnTo>
                        <a:pt x="1053" y="6090"/>
                      </a:lnTo>
                      <a:lnTo>
                        <a:pt x="1072" y="5955"/>
                      </a:lnTo>
                      <a:lnTo>
                        <a:pt x="1088" y="5814"/>
                      </a:lnTo>
                      <a:lnTo>
                        <a:pt x="1104" y="5668"/>
                      </a:lnTo>
                      <a:lnTo>
                        <a:pt x="1119" y="5517"/>
                      </a:lnTo>
                      <a:lnTo>
                        <a:pt x="1132" y="5363"/>
                      </a:lnTo>
                      <a:lnTo>
                        <a:pt x="1145" y="5202"/>
                      </a:lnTo>
                      <a:lnTo>
                        <a:pt x="1155" y="5039"/>
                      </a:lnTo>
                      <a:lnTo>
                        <a:pt x="1166" y="4870"/>
                      </a:lnTo>
                      <a:lnTo>
                        <a:pt x="1174" y="4698"/>
                      </a:lnTo>
                      <a:lnTo>
                        <a:pt x="1181" y="4523"/>
                      </a:lnTo>
                      <a:lnTo>
                        <a:pt x="1187" y="4346"/>
                      </a:lnTo>
                      <a:lnTo>
                        <a:pt x="1191" y="4163"/>
                      </a:lnTo>
                      <a:lnTo>
                        <a:pt x="1194" y="3979"/>
                      </a:lnTo>
                      <a:lnTo>
                        <a:pt x="1195" y="3792"/>
                      </a:lnTo>
                      <a:lnTo>
                        <a:pt x="1195" y="3792"/>
                      </a:lnTo>
                      <a:lnTo>
                        <a:pt x="1195" y="3605"/>
                      </a:lnTo>
                      <a:lnTo>
                        <a:pt x="1193" y="3420"/>
                      </a:lnTo>
                      <a:lnTo>
                        <a:pt x="1190" y="3238"/>
                      </a:lnTo>
                      <a:lnTo>
                        <a:pt x="1186" y="3058"/>
                      </a:lnTo>
                      <a:lnTo>
                        <a:pt x="1179" y="2882"/>
                      </a:lnTo>
                      <a:lnTo>
                        <a:pt x="1172" y="2709"/>
                      </a:lnTo>
                      <a:lnTo>
                        <a:pt x="1162" y="2538"/>
                      </a:lnTo>
                      <a:lnTo>
                        <a:pt x="1153" y="2372"/>
                      </a:lnTo>
                      <a:lnTo>
                        <a:pt x="1141" y="2209"/>
                      </a:lnTo>
                      <a:lnTo>
                        <a:pt x="1129" y="2051"/>
                      </a:lnTo>
                      <a:lnTo>
                        <a:pt x="1115" y="1897"/>
                      </a:lnTo>
                      <a:lnTo>
                        <a:pt x="1100" y="1748"/>
                      </a:lnTo>
                      <a:lnTo>
                        <a:pt x="1083" y="1604"/>
                      </a:lnTo>
                      <a:lnTo>
                        <a:pt x="1067" y="1465"/>
                      </a:lnTo>
                      <a:lnTo>
                        <a:pt x="1049" y="1330"/>
                      </a:lnTo>
                      <a:lnTo>
                        <a:pt x="1030" y="1203"/>
                      </a:lnTo>
                      <a:lnTo>
                        <a:pt x="1009" y="1080"/>
                      </a:lnTo>
                      <a:lnTo>
                        <a:pt x="988" y="964"/>
                      </a:lnTo>
                      <a:lnTo>
                        <a:pt x="966" y="853"/>
                      </a:lnTo>
                      <a:lnTo>
                        <a:pt x="943" y="749"/>
                      </a:lnTo>
                      <a:lnTo>
                        <a:pt x="920" y="652"/>
                      </a:lnTo>
                      <a:lnTo>
                        <a:pt x="895" y="562"/>
                      </a:lnTo>
                      <a:lnTo>
                        <a:pt x="883" y="519"/>
                      </a:lnTo>
                      <a:lnTo>
                        <a:pt x="870" y="478"/>
                      </a:lnTo>
                      <a:lnTo>
                        <a:pt x="857" y="440"/>
                      </a:lnTo>
                      <a:lnTo>
                        <a:pt x="844" y="403"/>
                      </a:lnTo>
                      <a:lnTo>
                        <a:pt x="831" y="368"/>
                      </a:lnTo>
                      <a:lnTo>
                        <a:pt x="818" y="336"/>
                      </a:lnTo>
                      <a:lnTo>
                        <a:pt x="804" y="304"/>
                      </a:lnTo>
                      <a:lnTo>
                        <a:pt x="791" y="275"/>
                      </a:lnTo>
                      <a:lnTo>
                        <a:pt x="777" y="248"/>
                      </a:lnTo>
                      <a:lnTo>
                        <a:pt x="763" y="223"/>
                      </a:lnTo>
                      <a:lnTo>
                        <a:pt x="748" y="201"/>
                      </a:lnTo>
                      <a:lnTo>
                        <a:pt x="734" y="180"/>
                      </a:lnTo>
                      <a:lnTo>
                        <a:pt x="720" y="161"/>
                      </a:lnTo>
                      <a:lnTo>
                        <a:pt x="705" y="144"/>
                      </a:lnTo>
                      <a:lnTo>
                        <a:pt x="691" y="130"/>
                      </a:lnTo>
                      <a:lnTo>
                        <a:pt x="676" y="118"/>
                      </a:lnTo>
                      <a:lnTo>
                        <a:pt x="661" y="108"/>
                      </a:lnTo>
                      <a:lnTo>
                        <a:pt x="646" y="101"/>
                      </a:lnTo>
                      <a:lnTo>
                        <a:pt x="631" y="95"/>
                      </a:lnTo>
                      <a:lnTo>
                        <a:pt x="615" y="93"/>
                      </a:lnTo>
                      <a:close/>
                    </a:path>
                  </a:pathLst>
                </a:custGeom>
                <a:gradFill flip="none" rotWithShape="1">
                  <a:gsLst>
                    <a:gs pos="0">
                      <a:schemeClr val="accent6">
                        <a:lumMod val="75000"/>
                      </a:schemeClr>
                    </a:gs>
                    <a:gs pos="100000">
                      <a:schemeClr val="accent6">
                        <a:lumMod val="50000"/>
                      </a:schemeClr>
                    </a:gs>
                  </a:gsLst>
                  <a:lin ang="540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grpSp>
          <p:grpSp>
            <p:nvGrpSpPr>
              <p:cNvPr id="17" name="Grupo 28">
                <a:extLst>
                  <a:ext uri="{FF2B5EF4-FFF2-40B4-BE49-F238E27FC236}">
                    <a16:creationId xmlns="" xmlns:a16="http://schemas.microsoft.com/office/drawing/2014/main" id="{E7A46FF9-4185-D944-A671-968F7953B843}"/>
                  </a:ext>
                </a:extLst>
              </p:cNvPr>
              <p:cNvGrpSpPr/>
              <p:nvPr/>
            </p:nvGrpSpPr>
            <p:grpSpPr>
              <a:xfrm>
                <a:off x="3113724" y="2080261"/>
                <a:ext cx="1475286" cy="1950720"/>
                <a:chOff x="2909888" y="1743075"/>
                <a:chExt cx="1844106" cy="2438400"/>
              </a:xfrm>
            </p:grpSpPr>
            <p:sp>
              <p:nvSpPr>
                <p:cNvPr id="18" name="Forma Livre 19">
                  <a:extLst>
                    <a:ext uri="{FF2B5EF4-FFF2-40B4-BE49-F238E27FC236}">
                      <a16:creationId xmlns="" xmlns:a16="http://schemas.microsoft.com/office/drawing/2014/main" id="{64BF7825-A461-5045-A691-97AE270BEBD4}"/>
                    </a:ext>
                  </a:extLst>
                </p:cNvPr>
                <p:cNvSpPr>
                  <a:spLocks/>
                </p:cNvSpPr>
                <p:nvPr/>
              </p:nvSpPr>
              <p:spPr bwMode="auto">
                <a:xfrm>
                  <a:off x="2909888" y="1743075"/>
                  <a:ext cx="1803400" cy="2438400"/>
                </a:xfrm>
                <a:custGeom>
                  <a:avLst/>
                  <a:gdLst/>
                  <a:ahLst/>
                  <a:cxnLst>
                    <a:cxn ang="0">
                      <a:pos x="2271" y="3072"/>
                    </a:cxn>
                    <a:cxn ang="0">
                      <a:pos x="2252" y="3069"/>
                    </a:cxn>
                    <a:cxn ang="0">
                      <a:pos x="2233" y="3056"/>
                    </a:cxn>
                    <a:cxn ang="0">
                      <a:pos x="2196" y="3005"/>
                    </a:cxn>
                    <a:cxn ang="0">
                      <a:pos x="2161" y="2925"/>
                    </a:cxn>
                    <a:cxn ang="0">
                      <a:pos x="2130" y="2817"/>
                    </a:cxn>
                    <a:cxn ang="0">
                      <a:pos x="2101" y="2682"/>
                    </a:cxn>
                    <a:cxn ang="0">
                      <a:pos x="2076" y="2526"/>
                    </a:cxn>
                    <a:cxn ang="0">
                      <a:pos x="2048" y="2285"/>
                    </a:cxn>
                    <a:cxn ang="0">
                      <a:pos x="2022" y="1870"/>
                    </a:cxn>
                    <a:cxn ang="0">
                      <a:pos x="2016" y="1563"/>
                    </a:cxn>
                    <a:cxn ang="0">
                      <a:pos x="2026" y="1106"/>
                    </a:cxn>
                    <a:cxn ang="0">
                      <a:pos x="2057" y="699"/>
                    </a:cxn>
                    <a:cxn ang="0">
                      <a:pos x="2079" y="523"/>
                    </a:cxn>
                    <a:cxn ang="0">
                      <a:pos x="2105" y="368"/>
                    </a:cxn>
                    <a:cxn ang="0">
                      <a:pos x="2134" y="236"/>
                    </a:cxn>
                    <a:cxn ang="0">
                      <a:pos x="2168" y="132"/>
                    </a:cxn>
                    <a:cxn ang="0">
                      <a:pos x="2203" y="55"/>
                    </a:cxn>
                    <a:cxn ang="0">
                      <a:pos x="2234" y="16"/>
                    </a:cxn>
                    <a:cxn ang="0">
                      <a:pos x="2254" y="4"/>
                    </a:cxn>
                    <a:cxn ang="0">
                      <a:pos x="2267" y="0"/>
                    </a:cxn>
                    <a:cxn ang="0">
                      <a:pos x="1955" y="0"/>
                    </a:cxn>
                    <a:cxn ang="0">
                      <a:pos x="244" y="2"/>
                    </a:cxn>
                    <a:cxn ang="0">
                      <a:pos x="224" y="11"/>
                    </a:cxn>
                    <a:cxn ang="0">
                      <a:pos x="199" y="36"/>
                    </a:cxn>
                    <a:cxn ang="0">
                      <a:pos x="163" y="103"/>
                    </a:cxn>
                    <a:cxn ang="0">
                      <a:pos x="129" y="199"/>
                    </a:cxn>
                    <a:cxn ang="0">
                      <a:pos x="99" y="322"/>
                    </a:cxn>
                    <a:cxn ang="0">
                      <a:pos x="71" y="469"/>
                    </a:cxn>
                    <a:cxn ang="0">
                      <a:pos x="48" y="639"/>
                    </a:cxn>
                    <a:cxn ang="0">
                      <a:pos x="19" y="963"/>
                    </a:cxn>
                    <a:cxn ang="0">
                      <a:pos x="1" y="1406"/>
                    </a:cxn>
                    <a:cxn ang="0">
                      <a:pos x="1" y="1719"/>
                    </a:cxn>
                    <a:cxn ang="0">
                      <a:pos x="21" y="2153"/>
                    </a:cxn>
                    <a:cxn ang="0">
                      <a:pos x="52" y="2469"/>
                    </a:cxn>
                    <a:cxn ang="0">
                      <a:pos x="77" y="2632"/>
                    </a:cxn>
                    <a:cxn ang="0">
                      <a:pos x="103" y="2775"/>
                    </a:cxn>
                    <a:cxn ang="0">
                      <a:pos x="135" y="2891"/>
                    </a:cxn>
                    <a:cxn ang="0">
                      <a:pos x="168" y="2982"/>
                    </a:cxn>
                    <a:cxn ang="0">
                      <a:pos x="204" y="3042"/>
                    </a:cxn>
                    <a:cxn ang="0">
                      <a:pos x="229" y="3065"/>
                    </a:cxn>
                    <a:cxn ang="0">
                      <a:pos x="249" y="3072"/>
                    </a:cxn>
                  </a:cxnLst>
                  <a:rect l="0" t="0" r="r" b="b"/>
                  <a:pathLst>
                    <a:path w="2271" h="3072">
                      <a:moveTo>
                        <a:pt x="254" y="3072"/>
                      </a:moveTo>
                      <a:lnTo>
                        <a:pt x="2271" y="3072"/>
                      </a:lnTo>
                      <a:lnTo>
                        <a:pt x="2271" y="3072"/>
                      </a:lnTo>
                      <a:lnTo>
                        <a:pt x="2264" y="3072"/>
                      </a:lnTo>
                      <a:lnTo>
                        <a:pt x="2257" y="3071"/>
                      </a:lnTo>
                      <a:lnTo>
                        <a:pt x="2252" y="3069"/>
                      </a:lnTo>
                      <a:lnTo>
                        <a:pt x="2245" y="3065"/>
                      </a:lnTo>
                      <a:lnTo>
                        <a:pt x="2239" y="3061"/>
                      </a:lnTo>
                      <a:lnTo>
                        <a:pt x="2233" y="3056"/>
                      </a:lnTo>
                      <a:lnTo>
                        <a:pt x="2220" y="3042"/>
                      </a:lnTo>
                      <a:lnTo>
                        <a:pt x="2207" y="3026"/>
                      </a:lnTo>
                      <a:lnTo>
                        <a:pt x="2196" y="3005"/>
                      </a:lnTo>
                      <a:lnTo>
                        <a:pt x="2184" y="2982"/>
                      </a:lnTo>
                      <a:lnTo>
                        <a:pt x="2173" y="2955"/>
                      </a:lnTo>
                      <a:lnTo>
                        <a:pt x="2161" y="2925"/>
                      </a:lnTo>
                      <a:lnTo>
                        <a:pt x="2151" y="2891"/>
                      </a:lnTo>
                      <a:lnTo>
                        <a:pt x="2140" y="2855"/>
                      </a:lnTo>
                      <a:lnTo>
                        <a:pt x="2130" y="2817"/>
                      </a:lnTo>
                      <a:lnTo>
                        <a:pt x="2120" y="2775"/>
                      </a:lnTo>
                      <a:lnTo>
                        <a:pt x="2110" y="2730"/>
                      </a:lnTo>
                      <a:lnTo>
                        <a:pt x="2101" y="2682"/>
                      </a:lnTo>
                      <a:lnTo>
                        <a:pt x="2093" y="2632"/>
                      </a:lnTo>
                      <a:lnTo>
                        <a:pt x="2083" y="2580"/>
                      </a:lnTo>
                      <a:lnTo>
                        <a:pt x="2076" y="2526"/>
                      </a:lnTo>
                      <a:lnTo>
                        <a:pt x="2068" y="2469"/>
                      </a:lnTo>
                      <a:lnTo>
                        <a:pt x="2061" y="2409"/>
                      </a:lnTo>
                      <a:lnTo>
                        <a:pt x="2048" y="2285"/>
                      </a:lnTo>
                      <a:lnTo>
                        <a:pt x="2037" y="2153"/>
                      </a:lnTo>
                      <a:lnTo>
                        <a:pt x="2029" y="2015"/>
                      </a:lnTo>
                      <a:lnTo>
                        <a:pt x="2022" y="1870"/>
                      </a:lnTo>
                      <a:lnTo>
                        <a:pt x="2017" y="1719"/>
                      </a:lnTo>
                      <a:lnTo>
                        <a:pt x="2016" y="1563"/>
                      </a:lnTo>
                      <a:lnTo>
                        <a:pt x="2016" y="1563"/>
                      </a:lnTo>
                      <a:lnTo>
                        <a:pt x="2017" y="1406"/>
                      </a:lnTo>
                      <a:lnTo>
                        <a:pt x="2021" y="1253"/>
                      </a:lnTo>
                      <a:lnTo>
                        <a:pt x="2026" y="1106"/>
                      </a:lnTo>
                      <a:lnTo>
                        <a:pt x="2034" y="963"/>
                      </a:lnTo>
                      <a:lnTo>
                        <a:pt x="2045" y="828"/>
                      </a:lnTo>
                      <a:lnTo>
                        <a:pt x="2057" y="699"/>
                      </a:lnTo>
                      <a:lnTo>
                        <a:pt x="2063" y="639"/>
                      </a:lnTo>
                      <a:lnTo>
                        <a:pt x="2072" y="580"/>
                      </a:lnTo>
                      <a:lnTo>
                        <a:pt x="2079" y="523"/>
                      </a:lnTo>
                      <a:lnTo>
                        <a:pt x="2088" y="469"/>
                      </a:lnTo>
                      <a:lnTo>
                        <a:pt x="2096" y="417"/>
                      </a:lnTo>
                      <a:lnTo>
                        <a:pt x="2105" y="368"/>
                      </a:lnTo>
                      <a:lnTo>
                        <a:pt x="2115" y="322"/>
                      </a:lnTo>
                      <a:lnTo>
                        <a:pt x="2125" y="278"/>
                      </a:lnTo>
                      <a:lnTo>
                        <a:pt x="2134" y="236"/>
                      </a:lnTo>
                      <a:lnTo>
                        <a:pt x="2146" y="199"/>
                      </a:lnTo>
                      <a:lnTo>
                        <a:pt x="2156" y="163"/>
                      </a:lnTo>
                      <a:lnTo>
                        <a:pt x="2168" y="132"/>
                      </a:lnTo>
                      <a:lnTo>
                        <a:pt x="2180" y="103"/>
                      </a:lnTo>
                      <a:lnTo>
                        <a:pt x="2191" y="77"/>
                      </a:lnTo>
                      <a:lnTo>
                        <a:pt x="2203" y="55"/>
                      </a:lnTo>
                      <a:lnTo>
                        <a:pt x="2216" y="36"/>
                      </a:lnTo>
                      <a:lnTo>
                        <a:pt x="2227" y="22"/>
                      </a:lnTo>
                      <a:lnTo>
                        <a:pt x="2234" y="16"/>
                      </a:lnTo>
                      <a:lnTo>
                        <a:pt x="2240" y="11"/>
                      </a:lnTo>
                      <a:lnTo>
                        <a:pt x="2247" y="6"/>
                      </a:lnTo>
                      <a:lnTo>
                        <a:pt x="2254" y="4"/>
                      </a:lnTo>
                      <a:lnTo>
                        <a:pt x="2260" y="2"/>
                      </a:lnTo>
                      <a:lnTo>
                        <a:pt x="2267" y="0"/>
                      </a:lnTo>
                      <a:lnTo>
                        <a:pt x="2267" y="0"/>
                      </a:lnTo>
                      <a:lnTo>
                        <a:pt x="2271" y="0"/>
                      </a:lnTo>
                      <a:lnTo>
                        <a:pt x="1955" y="0"/>
                      </a:lnTo>
                      <a:lnTo>
                        <a:pt x="1955" y="0"/>
                      </a:lnTo>
                      <a:lnTo>
                        <a:pt x="251" y="0"/>
                      </a:lnTo>
                      <a:lnTo>
                        <a:pt x="251" y="0"/>
                      </a:lnTo>
                      <a:lnTo>
                        <a:pt x="244" y="2"/>
                      </a:lnTo>
                      <a:lnTo>
                        <a:pt x="237" y="4"/>
                      </a:lnTo>
                      <a:lnTo>
                        <a:pt x="231" y="6"/>
                      </a:lnTo>
                      <a:lnTo>
                        <a:pt x="224" y="11"/>
                      </a:lnTo>
                      <a:lnTo>
                        <a:pt x="218" y="16"/>
                      </a:lnTo>
                      <a:lnTo>
                        <a:pt x="211" y="22"/>
                      </a:lnTo>
                      <a:lnTo>
                        <a:pt x="199" y="36"/>
                      </a:lnTo>
                      <a:lnTo>
                        <a:pt x="187" y="55"/>
                      </a:lnTo>
                      <a:lnTo>
                        <a:pt x="175" y="77"/>
                      </a:lnTo>
                      <a:lnTo>
                        <a:pt x="163" y="103"/>
                      </a:lnTo>
                      <a:lnTo>
                        <a:pt x="151" y="132"/>
                      </a:lnTo>
                      <a:lnTo>
                        <a:pt x="141" y="163"/>
                      </a:lnTo>
                      <a:lnTo>
                        <a:pt x="129" y="199"/>
                      </a:lnTo>
                      <a:lnTo>
                        <a:pt x="118" y="236"/>
                      </a:lnTo>
                      <a:lnTo>
                        <a:pt x="108" y="278"/>
                      </a:lnTo>
                      <a:lnTo>
                        <a:pt x="99" y="322"/>
                      </a:lnTo>
                      <a:lnTo>
                        <a:pt x="89" y="368"/>
                      </a:lnTo>
                      <a:lnTo>
                        <a:pt x="80" y="417"/>
                      </a:lnTo>
                      <a:lnTo>
                        <a:pt x="71" y="469"/>
                      </a:lnTo>
                      <a:lnTo>
                        <a:pt x="63" y="523"/>
                      </a:lnTo>
                      <a:lnTo>
                        <a:pt x="56" y="580"/>
                      </a:lnTo>
                      <a:lnTo>
                        <a:pt x="48" y="639"/>
                      </a:lnTo>
                      <a:lnTo>
                        <a:pt x="41" y="699"/>
                      </a:lnTo>
                      <a:lnTo>
                        <a:pt x="29" y="828"/>
                      </a:lnTo>
                      <a:lnTo>
                        <a:pt x="19" y="963"/>
                      </a:lnTo>
                      <a:lnTo>
                        <a:pt x="10" y="1106"/>
                      </a:lnTo>
                      <a:lnTo>
                        <a:pt x="5" y="1253"/>
                      </a:lnTo>
                      <a:lnTo>
                        <a:pt x="1" y="1406"/>
                      </a:lnTo>
                      <a:lnTo>
                        <a:pt x="0" y="1563"/>
                      </a:lnTo>
                      <a:lnTo>
                        <a:pt x="0" y="1563"/>
                      </a:lnTo>
                      <a:lnTo>
                        <a:pt x="1" y="1719"/>
                      </a:lnTo>
                      <a:lnTo>
                        <a:pt x="6" y="1870"/>
                      </a:lnTo>
                      <a:lnTo>
                        <a:pt x="13" y="2015"/>
                      </a:lnTo>
                      <a:lnTo>
                        <a:pt x="21" y="2153"/>
                      </a:lnTo>
                      <a:lnTo>
                        <a:pt x="33" y="2285"/>
                      </a:lnTo>
                      <a:lnTo>
                        <a:pt x="45" y="2409"/>
                      </a:lnTo>
                      <a:lnTo>
                        <a:pt x="52" y="2469"/>
                      </a:lnTo>
                      <a:lnTo>
                        <a:pt x="59" y="2526"/>
                      </a:lnTo>
                      <a:lnTo>
                        <a:pt x="67" y="2580"/>
                      </a:lnTo>
                      <a:lnTo>
                        <a:pt x="77" y="2632"/>
                      </a:lnTo>
                      <a:lnTo>
                        <a:pt x="85" y="2682"/>
                      </a:lnTo>
                      <a:lnTo>
                        <a:pt x="94" y="2730"/>
                      </a:lnTo>
                      <a:lnTo>
                        <a:pt x="103" y="2775"/>
                      </a:lnTo>
                      <a:lnTo>
                        <a:pt x="114" y="2817"/>
                      </a:lnTo>
                      <a:lnTo>
                        <a:pt x="124" y="2855"/>
                      </a:lnTo>
                      <a:lnTo>
                        <a:pt x="135" y="2891"/>
                      </a:lnTo>
                      <a:lnTo>
                        <a:pt x="145" y="2925"/>
                      </a:lnTo>
                      <a:lnTo>
                        <a:pt x="157" y="2955"/>
                      </a:lnTo>
                      <a:lnTo>
                        <a:pt x="168" y="2982"/>
                      </a:lnTo>
                      <a:lnTo>
                        <a:pt x="180" y="3005"/>
                      </a:lnTo>
                      <a:lnTo>
                        <a:pt x="192" y="3026"/>
                      </a:lnTo>
                      <a:lnTo>
                        <a:pt x="204" y="3042"/>
                      </a:lnTo>
                      <a:lnTo>
                        <a:pt x="216" y="3056"/>
                      </a:lnTo>
                      <a:lnTo>
                        <a:pt x="223" y="3061"/>
                      </a:lnTo>
                      <a:lnTo>
                        <a:pt x="229" y="3065"/>
                      </a:lnTo>
                      <a:lnTo>
                        <a:pt x="236" y="3069"/>
                      </a:lnTo>
                      <a:lnTo>
                        <a:pt x="242" y="3071"/>
                      </a:lnTo>
                      <a:lnTo>
                        <a:pt x="249" y="3072"/>
                      </a:lnTo>
                      <a:lnTo>
                        <a:pt x="254" y="3072"/>
                      </a:lnTo>
                      <a:lnTo>
                        <a:pt x="254" y="3072"/>
                      </a:lnTo>
                      <a:close/>
                    </a:path>
                  </a:pathLst>
                </a:custGeom>
                <a:gradFill flip="none" rotWithShape="1">
                  <a:gsLst>
                    <a:gs pos="0">
                      <a:schemeClr val="accent6">
                        <a:lumMod val="75000"/>
                      </a:schemeClr>
                    </a:gs>
                    <a:gs pos="100000">
                      <a:schemeClr val="accent6">
                        <a:lumMod val="50000"/>
                      </a:schemeClr>
                    </a:gs>
                    <a:gs pos="25000">
                      <a:schemeClr val="accent6">
                        <a:lumMod val="40000"/>
                        <a:lumOff val="60000"/>
                      </a:schemeClr>
                    </a:gs>
                    <a:gs pos="55000">
                      <a:schemeClr val="accent6">
                        <a:lumMod val="75000"/>
                      </a:schemeClr>
                    </a:gs>
                    <a:gs pos="78000">
                      <a:schemeClr val="accent6">
                        <a:lumMod val="60000"/>
                        <a:lumOff val="40000"/>
                      </a:schemeClr>
                    </a:gs>
                  </a:gsLst>
                  <a:lin ang="540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19" name="Forma Livre 20">
                  <a:extLst>
                    <a:ext uri="{FF2B5EF4-FFF2-40B4-BE49-F238E27FC236}">
                      <a16:creationId xmlns="" xmlns:a16="http://schemas.microsoft.com/office/drawing/2014/main" id="{B923A159-D112-5842-8E1B-753C89AB9904}"/>
                    </a:ext>
                  </a:extLst>
                </p:cNvPr>
                <p:cNvSpPr>
                  <a:spLocks/>
                </p:cNvSpPr>
                <p:nvPr/>
              </p:nvSpPr>
              <p:spPr bwMode="auto">
                <a:xfrm>
                  <a:off x="4506344" y="1743075"/>
                  <a:ext cx="247650" cy="2438400"/>
                </a:xfrm>
                <a:custGeom>
                  <a:avLst/>
                  <a:gdLst/>
                  <a:ahLst/>
                  <a:cxnLst>
                    <a:cxn ang="0">
                      <a:pos x="259" y="3034"/>
                    </a:cxn>
                    <a:cxn ang="0">
                      <a:pos x="246" y="3034"/>
                    </a:cxn>
                    <a:cxn ang="0">
                      <a:pos x="227" y="3026"/>
                    </a:cxn>
                    <a:cxn ang="0">
                      <a:pos x="198" y="2993"/>
                    </a:cxn>
                    <a:cxn ang="0">
                      <a:pos x="165" y="2927"/>
                    </a:cxn>
                    <a:cxn ang="0">
                      <a:pos x="135" y="2831"/>
                    </a:cxn>
                    <a:cxn ang="0">
                      <a:pos x="107" y="2709"/>
                    </a:cxn>
                    <a:cxn ang="0">
                      <a:pos x="83" y="2563"/>
                    </a:cxn>
                    <a:cxn ang="0">
                      <a:pos x="51" y="2274"/>
                    </a:cxn>
                    <a:cxn ang="0">
                      <a:pos x="29" y="1864"/>
                    </a:cxn>
                    <a:cxn ang="0">
                      <a:pos x="23" y="1563"/>
                    </a:cxn>
                    <a:cxn ang="0">
                      <a:pos x="31" y="1116"/>
                    </a:cxn>
                    <a:cxn ang="0">
                      <a:pos x="58" y="720"/>
                    </a:cxn>
                    <a:cxn ang="0">
                      <a:pos x="85" y="496"/>
                    </a:cxn>
                    <a:cxn ang="0">
                      <a:pos x="109" y="351"/>
                    </a:cxn>
                    <a:cxn ang="0">
                      <a:pos x="137" y="231"/>
                    </a:cxn>
                    <a:cxn ang="0">
                      <a:pos x="167" y="139"/>
                    </a:cxn>
                    <a:cxn ang="0">
                      <a:pos x="201" y="74"/>
                    </a:cxn>
                    <a:cxn ang="0">
                      <a:pos x="225" y="49"/>
                    </a:cxn>
                    <a:cxn ang="0">
                      <a:pos x="244" y="40"/>
                    </a:cxn>
                    <a:cxn ang="0">
                      <a:pos x="260" y="39"/>
                    </a:cxn>
                    <a:cxn ang="0">
                      <a:pos x="304" y="29"/>
                    </a:cxn>
                    <a:cxn ang="0">
                      <a:pos x="282" y="9"/>
                    </a:cxn>
                    <a:cxn ang="0">
                      <a:pos x="259" y="0"/>
                    </a:cxn>
                    <a:cxn ang="0">
                      <a:pos x="244" y="2"/>
                    </a:cxn>
                    <a:cxn ang="0">
                      <a:pos x="224" y="11"/>
                    </a:cxn>
                    <a:cxn ang="0">
                      <a:pos x="200" y="36"/>
                    </a:cxn>
                    <a:cxn ang="0">
                      <a:pos x="164" y="103"/>
                    </a:cxn>
                    <a:cxn ang="0">
                      <a:pos x="130" y="199"/>
                    </a:cxn>
                    <a:cxn ang="0">
                      <a:pos x="99" y="322"/>
                    </a:cxn>
                    <a:cxn ang="0">
                      <a:pos x="72" y="469"/>
                    </a:cxn>
                    <a:cxn ang="0">
                      <a:pos x="47" y="639"/>
                    </a:cxn>
                    <a:cxn ang="0">
                      <a:pos x="18" y="963"/>
                    </a:cxn>
                    <a:cxn ang="0">
                      <a:pos x="1" y="1406"/>
                    </a:cxn>
                    <a:cxn ang="0">
                      <a:pos x="2" y="1720"/>
                    </a:cxn>
                    <a:cxn ang="0">
                      <a:pos x="22" y="2159"/>
                    </a:cxn>
                    <a:cxn ang="0">
                      <a:pos x="46" y="2418"/>
                    </a:cxn>
                    <a:cxn ang="0">
                      <a:pos x="70" y="2589"/>
                    </a:cxn>
                    <a:cxn ang="0">
                      <a:pos x="96" y="2739"/>
                    </a:cxn>
                    <a:cxn ang="0">
                      <a:pos x="126" y="2865"/>
                    </a:cxn>
                    <a:cxn ang="0">
                      <a:pos x="160" y="2962"/>
                    </a:cxn>
                    <a:cxn ang="0">
                      <a:pos x="195" y="3031"/>
                    </a:cxn>
                    <a:cxn ang="0">
                      <a:pos x="221" y="3058"/>
                    </a:cxn>
                    <a:cxn ang="0">
                      <a:pos x="240" y="3070"/>
                    </a:cxn>
                    <a:cxn ang="0">
                      <a:pos x="260" y="3072"/>
                    </a:cxn>
                    <a:cxn ang="0">
                      <a:pos x="273" y="3069"/>
                    </a:cxn>
                    <a:cxn ang="0">
                      <a:pos x="293" y="3056"/>
                    </a:cxn>
                    <a:cxn ang="0">
                      <a:pos x="261" y="3034"/>
                    </a:cxn>
                  </a:cxnLst>
                  <a:rect l="0" t="0" r="r" b="b"/>
                  <a:pathLst>
                    <a:path w="312" h="3072">
                      <a:moveTo>
                        <a:pt x="261" y="3034"/>
                      </a:moveTo>
                      <a:lnTo>
                        <a:pt x="261" y="3034"/>
                      </a:lnTo>
                      <a:lnTo>
                        <a:pt x="259" y="3034"/>
                      </a:lnTo>
                      <a:lnTo>
                        <a:pt x="259" y="3034"/>
                      </a:lnTo>
                      <a:lnTo>
                        <a:pt x="253" y="3035"/>
                      </a:lnTo>
                      <a:lnTo>
                        <a:pt x="246" y="3034"/>
                      </a:lnTo>
                      <a:lnTo>
                        <a:pt x="240" y="3032"/>
                      </a:lnTo>
                      <a:lnTo>
                        <a:pt x="234" y="3029"/>
                      </a:lnTo>
                      <a:lnTo>
                        <a:pt x="227" y="3026"/>
                      </a:lnTo>
                      <a:lnTo>
                        <a:pt x="222" y="3021"/>
                      </a:lnTo>
                      <a:lnTo>
                        <a:pt x="210" y="3010"/>
                      </a:lnTo>
                      <a:lnTo>
                        <a:pt x="198" y="2993"/>
                      </a:lnTo>
                      <a:lnTo>
                        <a:pt x="187" y="2975"/>
                      </a:lnTo>
                      <a:lnTo>
                        <a:pt x="175" y="2953"/>
                      </a:lnTo>
                      <a:lnTo>
                        <a:pt x="165" y="2927"/>
                      </a:lnTo>
                      <a:lnTo>
                        <a:pt x="154" y="2898"/>
                      </a:lnTo>
                      <a:lnTo>
                        <a:pt x="144" y="2866"/>
                      </a:lnTo>
                      <a:lnTo>
                        <a:pt x="135" y="2831"/>
                      </a:lnTo>
                      <a:lnTo>
                        <a:pt x="125" y="2794"/>
                      </a:lnTo>
                      <a:lnTo>
                        <a:pt x="116" y="2753"/>
                      </a:lnTo>
                      <a:lnTo>
                        <a:pt x="107" y="2709"/>
                      </a:lnTo>
                      <a:lnTo>
                        <a:pt x="99" y="2663"/>
                      </a:lnTo>
                      <a:lnTo>
                        <a:pt x="90" y="2614"/>
                      </a:lnTo>
                      <a:lnTo>
                        <a:pt x="83" y="2563"/>
                      </a:lnTo>
                      <a:lnTo>
                        <a:pt x="75" y="2509"/>
                      </a:lnTo>
                      <a:lnTo>
                        <a:pt x="63" y="2396"/>
                      </a:lnTo>
                      <a:lnTo>
                        <a:pt x="51" y="2274"/>
                      </a:lnTo>
                      <a:lnTo>
                        <a:pt x="42" y="2144"/>
                      </a:lnTo>
                      <a:lnTo>
                        <a:pt x="34" y="2007"/>
                      </a:lnTo>
                      <a:lnTo>
                        <a:pt x="29" y="1864"/>
                      </a:lnTo>
                      <a:lnTo>
                        <a:pt x="24" y="1715"/>
                      </a:lnTo>
                      <a:lnTo>
                        <a:pt x="23" y="1563"/>
                      </a:lnTo>
                      <a:lnTo>
                        <a:pt x="23" y="1563"/>
                      </a:lnTo>
                      <a:lnTo>
                        <a:pt x="24" y="1410"/>
                      </a:lnTo>
                      <a:lnTo>
                        <a:pt x="27" y="1260"/>
                      </a:lnTo>
                      <a:lnTo>
                        <a:pt x="31" y="1116"/>
                      </a:lnTo>
                      <a:lnTo>
                        <a:pt x="38" y="978"/>
                      </a:lnTo>
                      <a:lnTo>
                        <a:pt x="47" y="846"/>
                      </a:lnTo>
                      <a:lnTo>
                        <a:pt x="58" y="720"/>
                      </a:lnTo>
                      <a:lnTo>
                        <a:pt x="71" y="604"/>
                      </a:lnTo>
                      <a:lnTo>
                        <a:pt x="78" y="548"/>
                      </a:lnTo>
                      <a:lnTo>
                        <a:pt x="85" y="496"/>
                      </a:lnTo>
                      <a:lnTo>
                        <a:pt x="92" y="445"/>
                      </a:lnTo>
                      <a:lnTo>
                        <a:pt x="100" y="397"/>
                      </a:lnTo>
                      <a:lnTo>
                        <a:pt x="109" y="351"/>
                      </a:lnTo>
                      <a:lnTo>
                        <a:pt x="117" y="309"/>
                      </a:lnTo>
                      <a:lnTo>
                        <a:pt x="126" y="269"/>
                      </a:lnTo>
                      <a:lnTo>
                        <a:pt x="137" y="231"/>
                      </a:lnTo>
                      <a:lnTo>
                        <a:pt x="146" y="198"/>
                      </a:lnTo>
                      <a:lnTo>
                        <a:pt x="157" y="166"/>
                      </a:lnTo>
                      <a:lnTo>
                        <a:pt x="167" y="139"/>
                      </a:lnTo>
                      <a:lnTo>
                        <a:pt x="179" y="113"/>
                      </a:lnTo>
                      <a:lnTo>
                        <a:pt x="189" y="92"/>
                      </a:lnTo>
                      <a:lnTo>
                        <a:pt x="201" y="74"/>
                      </a:lnTo>
                      <a:lnTo>
                        <a:pt x="214" y="60"/>
                      </a:lnTo>
                      <a:lnTo>
                        <a:pt x="219" y="54"/>
                      </a:lnTo>
                      <a:lnTo>
                        <a:pt x="225" y="49"/>
                      </a:lnTo>
                      <a:lnTo>
                        <a:pt x="232" y="45"/>
                      </a:lnTo>
                      <a:lnTo>
                        <a:pt x="238" y="41"/>
                      </a:lnTo>
                      <a:lnTo>
                        <a:pt x="244" y="40"/>
                      </a:lnTo>
                      <a:lnTo>
                        <a:pt x="251" y="39"/>
                      </a:lnTo>
                      <a:lnTo>
                        <a:pt x="251" y="39"/>
                      </a:lnTo>
                      <a:lnTo>
                        <a:pt x="260" y="39"/>
                      </a:lnTo>
                      <a:lnTo>
                        <a:pt x="312" y="39"/>
                      </a:lnTo>
                      <a:lnTo>
                        <a:pt x="312" y="39"/>
                      </a:lnTo>
                      <a:lnTo>
                        <a:pt x="304" y="29"/>
                      </a:lnTo>
                      <a:lnTo>
                        <a:pt x="297" y="21"/>
                      </a:lnTo>
                      <a:lnTo>
                        <a:pt x="289" y="14"/>
                      </a:lnTo>
                      <a:lnTo>
                        <a:pt x="282" y="9"/>
                      </a:lnTo>
                      <a:lnTo>
                        <a:pt x="274" y="4"/>
                      </a:lnTo>
                      <a:lnTo>
                        <a:pt x="266" y="2"/>
                      </a:lnTo>
                      <a:lnTo>
                        <a:pt x="259" y="0"/>
                      </a:lnTo>
                      <a:lnTo>
                        <a:pt x="251" y="0"/>
                      </a:lnTo>
                      <a:lnTo>
                        <a:pt x="251" y="0"/>
                      </a:lnTo>
                      <a:lnTo>
                        <a:pt x="244" y="2"/>
                      </a:lnTo>
                      <a:lnTo>
                        <a:pt x="238" y="4"/>
                      </a:lnTo>
                      <a:lnTo>
                        <a:pt x="231" y="6"/>
                      </a:lnTo>
                      <a:lnTo>
                        <a:pt x="224" y="11"/>
                      </a:lnTo>
                      <a:lnTo>
                        <a:pt x="218" y="16"/>
                      </a:lnTo>
                      <a:lnTo>
                        <a:pt x="211" y="22"/>
                      </a:lnTo>
                      <a:lnTo>
                        <a:pt x="200" y="36"/>
                      </a:lnTo>
                      <a:lnTo>
                        <a:pt x="187" y="55"/>
                      </a:lnTo>
                      <a:lnTo>
                        <a:pt x="175" y="77"/>
                      </a:lnTo>
                      <a:lnTo>
                        <a:pt x="164" y="103"/>
                      </a:lnTo>
                      <a:lnTo>
                        <a:pt x="152" y="132"/>
                      </a:lnTo>
                      <a:lnTo>
                        <a:pt x="140" y="163"/>
                      </a:lnTo>
                      <a:lnTo>
                        <a:pt x="130" y="199"/>
                      </a:lnTo>
                      <a:lnTo>
                        <a:pt x="118" y="236"/>
                      </a:lnTo>
                      <a:lnTo>
                        <a:pt x="109" y="278"/>
                      </a:lnTo>
                      <a:lnTo>
                        <a:pt x="99" y="322"/>
                      </a:lnTo>
                      <a:lnTo>
                        <a:pt x="89" y="368"/>
                      </a:lnTo>
                      <a:lnTo>
                        <a:pt x="80" y="417"/>
                      </a:lnTo>
                      <a:lnTo>
                        <a:pt x="72" y="469"/>
                      </a:lnTo>
                      <a:lnTo>
                        <a:pt x="63" y="523"/>
                      </a:lnTo>
                      <a:lnTo>
                        <a:pt x="56" y="580"/>
                      </a:lnTo>
                      <a:lnTo>
                        <a:pt x="47" y="639"/>
                      </a:lnTo>
                      <a:lnTo>
                        <a:pt x="41" y="699"/>
                      </a:lnTo>
                      <a:lnTo>
                        <a:pt x="29" y="828"/>
                      </a:lnTo>
                      <a:lnTo>
                        <a:pt x="18" y="963"/>
                      </a:lnTo>
                      <a:lnTo>
                        <a:pt x="10" y="1106"/>
                      </a:lnTo>
                      <a:lnTo>
                        <a:pt x="5" y="1253"/>
                      </a:lnTo>
                      <a:lnTo>
                        <a:pt x="1" y="1406"/>
                      </a:lnTo>
                      <a:lnTo>
                        <a:pt x="0" y="1563"/>
                      </a:lnTo>
                      <a:lnTo>
                        <a:pt x="0" y="1563"/>
                      </a:lnTo>
                      <a:lnTo>
                        <a:pt x="2" y="1720"/>
                      </a:lnTo>
                      <a:lnTo>
                        <a:pt x="6" y="1872"/>
                      </a:lnTo>
                      <a:lnTo>
                        <a:pt x="13" y="2019"/>
                      </a:lnTo>
                      <a:lnTo>
                        <a:pt x="22" y="2159"/>
                      </a:lnTo>
                      <a:lnTo>
                        <a:pt x="32" y="2292"/>
                      </a:lnTo>
                      <a:lnTo>
                        <a:pt x="39" y="2356"/>
                      </a:lnTo>
                      <a:lnTo>
                        <a:pt x="46" y="2418"/>
                      </a:lnTo>
                      <a:lnTo>
                        <a:pt x="53" y="2477"/>
                      </a:lnTo>
                      <a:lnTo>
                        <a:pt x="61" y="2535"/>
                      </a:lnTo>
                      <a:lnTo>
                        <a:pt x="70" y="2589"/>
                      </a:lnTo>
                      <a:lnTo>
                        <a:pt x="78" y="2642"/>
                      </a:lnTo>
                      <a:lnTo>
                        <a:pt x="87" y="2692"/>
                      </a:lnTo>
                      <a:lnTo>
                        <a:pt x="96" y="2739"/>
                      </a:lnTo>
                      <a:lnTo>
                        <a:pt x="106" y="2783"/>
                      </a:lnTo>
                      <a:lnTo>
                        <a:pt x="116" y="2825"/>
                      </a:lnTo>
                      <a:lnTo>
                        <a:pt x="126" y="2865"/>
                      </a:lnTo>
                      <a:lnTo>
                        <a:pt x="137" y="2901"/>
                      </a:lnTo>
                      <a:lnTo>
                        <a:pt x="149" y="2933"/>
                      </a:lnTo>
                      <a:lnTo>
                        <a:pt x="160" y="2962"/>
                      </a:lnTo>
                      <a:lnTo>
                        <a:pt x="172" y="2989"/>
                      </a:lnTo>
                      <a:lnTo>
                        <a:pt x="183" y="3012"/>
                      </a:lnTo>
                      <a:lnTo>
                        <a:pt x="195" y="3031"/>
                      </a:lnTo>
                      <a:lnTo>
                        <a:pt x="208" y="3047"/>
                      </a:lnTo>
                      <a:lnTo>
                        <a:pt x="215" y="3054"/>
                      </a:lnTo>
                      <a:lnTo>
                        <a:pt x="221" y="3058"/>
                      </a:lnTo>
                      <a:lnTo>
                        <a:pt x="226" y="3064"/>
                      </a:lnTo>
                      <a:lnTo>
                        <a:pt x="233" y="3068"/>
                      </a:lnTo>
                      <a:lnTo>
                        <a:pt x="240" y="3070"/>
                      </a:lnTo>
                      <a:lnTo>
                        <a:pt x="246" y="3072"/>
                      </a:lnTo>
                      <a:lnTo>
                        <a:pt x="253" y="3072"/>
                      </a:lnTo>
                      <a:lnTo>
                        <a:pt x="260" y="3072"/>
                      </a:lnTo>
                      <a:lnTo>
                        <a:pt x="260" y="3072"/>
                      </a:lnTo>
                      <a:lnTo>
                        <a:pt x="266" y="3071"/>
                      </a:lnTo>
                      <a:lnTo>
                        <a:pt x="273" y="3069"/>
                      </a:lnTo>
                      <a:lnTo>
                        <a:pt x="280" y="3065"/>
                      </a:lnTo>
                      <a:lnTo>
                        <a:pt x="286" y="3062"/>
                      </a:lnTo>
                      <a:lnTo>
                        <a:pt x="293" y="3056"/>
                      </a:lnTo>
                      <a:lnTo>
                        <a:pt x="299" y="3050"/>
                      </a:lnTo>
                      <a:lnTo>
                        <a:pt x="312" y="3034"/>
                      </a:lnTo>
                      <a:lnTo>
                        <a:pt x="261" y="3034"/>
                      </a:lnTo>
                      <a:close/>
                    </a:path>
                  </a:pathLst>
                </a:custGeom>
                <a:gradFill flip="none" rotWithShape="1">
                  <a:gsLst>
                    <a:gs pos="0">
                      <a:schemeClr val="accent6">
                        <a:lumMod val="75000"/>
                      </a:schemeClr>
                    </a:gs>
                    <a:gs pos="100000">
                      <a:schemeClr val="accent6">
                        <a:lumMod val="50000"/>
                      </a:schemeClr>
                    </a:gs>
                  </a:gsLst>
                  <a:lin ang="5400000" scaled="0"/>
                  <a:tileRect/>
                </a:gradFill>
                <a:ln w="9525">
                  <a:noFill/>
                  <a:round/>
                  <a:headEnd/>
                  <a:tailEnd/>
                </a:ln>
              </p:spPr>
              <p:txBody>
                <a:bodyPr vert="horz" wrap="square" lIns="91440" tIns="45720" rIns="91440" bIns="45720" numCol="1" rtlCol="0" anchor="t" anchorCtr="0" compatLnSpc="1">
                  <a:prstTxWarp prst="textNoShape">
                    <a:avLst/>
                  </a:prstTxWarp>
                </a:bodyPr>
                <a:lstStyle/>
                <a:p>
                  <a:pPr rtl="0"/>
                  <a:endParaRPr lang="pt-BR" sz="2400" dirty="0"/>
                </a:p>
              </p:txBody>
            </p:sp>
          </p:grpSp>
        </p:grpSp>
        <p:sp>
          <p:nvSpPr>
            <p:cNvPr id="38" name="Forma Livre 7">
              <a:extLst>
                <a:ext uri="{FF2B5EF4-FFF2-40B4-BE49-F238E27FC236}">
                  <a16:creationId xmlns="" xmlns:a16="http://schemas.microsoft.com/office/drawing/2014/main" id="{7F387393-1831-EF45-9FAB-38D3997ADBDE}"/>
                </a:ext>
              </a:extLst>
            </p:cNvPr>
            <p:cNvSpPr>
              <a:spLocks/>
            </p:cNvSpPr>
            <p:nvPr userDrawn="1"/>
          </p:nvSpPr>
          <p:spPr bwMode="auto">
            <a:xfrm rot="5400000">
              <a:off x="4608509" y="2833196"/>
              <a:ext cx="2082806" cy="334364"/>
            </a:xfrm>
            <a:custGeom>
              <a:avLst/>
              <a:gdLst/>
              <a:ahLst/>
              <a:cxnLst>
                <a:cxn ang="0">
                  <a:pos x="5888" y="522"/>
                </a:cxn>
                <a:cxn ang="0">
                  <a:pos x="5873" y="561"/>
                </a:cxn>
                <a:cxn ang="0">
                  <a:pos x="5843" y="599"/>
                </a:cxn>
                <a:cxn ang="0">
                  <a:pos x="5796" y="636"/>
                </a:cxn>
                <a:cxn ang="0">
                  <a:pos x="5734" y="673"/>
                </a:cxn>
                <a:cxn ang="0">
                  <a:pos x="5658" y="706"/>
                </a:cxn>
                <a:cxn ang="0">
                  <a:pos x="5462" y="773"/>
                </a:cxn>
                <a:cxn ang="0">
                  <a:pos x="5217" y="833"/>
                </a:cxn>
                <a:cxn ang="0">
                  <a:pos x="4924" y="885"/>
                </a:cxn>
                <a:cxn ang="0">
                  <a:pos x="4591" y="931"/>
                </a:cxn>
                <a:cxn ang="0">
                  <a:pos x="4221" y="967"/>
                </a:cxn>
                <a:cxn ang="0">
                  <a:pos x="3819" y="994"/>
                </a:cxn>
                <a:cxn ang="0">
                  <a:pos x="3392" y="1012"/>
                </a:cxn>
                <a:cxn ang="0">
                  <a:pos x="2944" y="1017"/>
                </a:cxn>
                <a:cxn ang="0">
                  <a:pos x="2643" y="1014"/>
                </a:cxn>
                <a:cxn ang="0">
                  <a:pos x="2208" y="1002"/>
                </a:cxn>
                <a:cxn ang="0">
                  <a:pos x="1798" y="978"/>
                </a:cxn>
                <a:cxn ang="0">
                  <a:pos x="1417" y="944"/>
                </a:cxn>
                <a:cxn ang="0">
                  <a:pos x="1070" y="902"/>
                </a:cxn>
                <a:cxn ang="0">
                  <a:pos x="765" y="850"/>
                </a:cxn>
                <a:cxn ang="0">
                  <a:pos x="502" y="793"/>
                </a:cxn>
                <a:cxn ang="0">
                  <a:pos x="290" y="729"/>
                </a:cxn>
                <a:cxn ang="0">
                  <a:pos x="178" y="684"/>
                </a:cxn>
                <a:cxn ang="0">
                  <a:pos x="111" y="649"/>
                </a:cxn>
                <a:cxn ang="0">
                  <a:pos x="60" y="611"/>
                </a:cxn>
                <a:cxn ang="0">
                  <a:pos x="24" y="574"/>
                </a:cxn>
                <a:cxn ang="0">
                  <a:pos x="3" y="535"/>
                </a:cxn>
                <a:cxn ang="0">
                  <a:pos x="0" y="509"/>
                </a:cxn>
                <a:cxn ang="0">
                  <a:pos x="8" y="470"/>
                </a:cxn>
                <a:cxn ang="0">
                  <a:pos x="34" y="431"/>
                </a:cxn>
                <a:cxn ang="0">
                  <a:pos x="75" y="395"/>
                </a:cxn>
                <a:cxn ang="0">
                  <a:pos x="131" y="358"/>
                </a:cxn>
                <a:cxn ang="0">
                  <a:pos x="204" y="322"/>
                </a:cxn>
                <a:cxn ang="0">
                  <a:pos x="355" y="267"/>
                </a:cxn>
                <a:cxn ang="0">
                  <a:pos x="585" y="204"/>
                </a:cxn>
                <a:cxn ang="0">
                  <a:pos x="861" y="149"/>
                </a:cxn>
                <a:cxn ang="0">
                  <a:pos x="1182" y="102"/>
                </a:cxn>
                <a:cxn ang="0">
                  <a:pos x="1540" y="61"/>
                </a:cxn>
                <a:cxn ang="0">
                  <a:pos x="1932" y="31"/>
                </a:cxn>
                <a:cxn ang="0">
                  <a:pos x="2350" y="10"/>
                </a:cxn>
                <a:cxn ang="0">
                  <a:pos x="2792" y="1"/>
                </a:cxn>
                <a:cxn ang="0">
                  <a:pos x="3096" y="1"/>
                </a:cxn>
                <a:cxn ang="0">
                  <a:pos x="3538" y="10"/>
                </a:cxn>
                <a:cxn ang="0">
                  <a:pos x="3957" y="31"/>
                </a:cxn>
                <a:cxn ang="0">
                  <a:pos x="4348" y="61"/>
                </a:cxn>
                <a:cxn ang="0">
                  <a:pos x="4706" y="102"/>
                </a:cxn>
                <a:cxn ang="0">
                  <a:pos x="5027" y="149"/>
                </a:cxn>
                <a:cxn ang="0">
                  <a:pos x="5303" y="204"/>
                </a:cxn>
                <a:cxn ang="0">
                  <a:pos x="5534" y="267"/>
                </a:cxn>
                <a:cxn ang="0">
                  <a:pos x="5684" y="322"/>
                </a:cxn>
                <a:cxn ang="0">
                  <a:pos x="5757" y="358"/>
                </a:cxn>
                <a:cxn ang="0">
                  <a:pos x="5813" y="395"/>
                </a:cxn>
                <a:cxn ang="0">
                  <a:pos x="5854" y="431"/>
                </a:cxn>
                <a:cxn ang="0">
                  <a:pos x="5881" y="470"/>
                </a:cxn>
                <a:cxn ang="0">
                  <a:pos x="5888" y="509"/>
                </a:cxn>
              </a:cxnLst>
              <a:rect l="0" t="0" r="r" b="b"/>
              <a:pathLst>
                <a:path w="5888" h="1017">
                  <a:moveTo>
                    <a:pt x="5888" y="509"/>
                  </a:moveTo>
                  <a:lnTo>
                    <a:pt x="5888" y="509"/>
                  </a:lnTo>
                  <a:lnTo>
                    <a:pt x="5888" y="522"/>
                  </a:lnTo>
                  <a:lnTo>
                    <a:pt x="5885" y="535"/>
                  </a:lnTo>
                  <a:lnTo>
                    <a:pt x="5881" y="549"/>
                  </a:lnTo>
                  <a:lnTo>
                    <a:pt x="5873" y="561"/>
                  </a:lnTo>
                  <a:lnTo>
                    <a:pt x="5866" y="574"/>
                  </a:lnTo>
                  <a:lnTo>
                    <a:pt x="5854" y="586"/>
                  </a:lnTo>
                  <a:lnTo>
                    <a:pt x="5843" y="599"/>
                  </a:lnTo>
                  <a:lnTo>
                    <a:pt x="5829" y="611"/>
                  </a:lnTo>
                  <a:lnTo>
                    <a:pt x="5813" y="624"/>
                  </a:lnTo>
                  <a:lnTo>
                    <a:pt x="5796" y="636"/>
                  </a:lnTo>
                  <a:lnTo>
                    <a:pt x="5777" y="649"/>
                  </a:lnTo>
                  <a:lnTo>
                    <a:pt x="5757" y="660"/>
                  </a:lnTo>
                  <a:lnTo>
                    <a:pt x="5734" y="673"/>
                  </a:lnTo>
                  <a:lnTo>
                    <a:pt x="5710" y="684"/>
                  </a:lnTo>
                  <a:lnTo>
                    <a:pt x="5684" y="695"/>
                  </a:lnTo>
                  <a:lnTo>
                    <a:pt x="5658" y="706"/>
                  </a:lnTo>
                  <a:lnTo>
                    <a:pt x="5599" y="729"/>
                  </a:lnTo>
                  <a:lnTo>
                    <a:pt x="5534" y="751"/>
                  </a:lnTo>
                  <a:lnTo>
                    <a:pt x="5462" y="773"/>
                  </a:lnTo>
                  <a:lnTo>
                    <a:pt x="5386" y="793"/>
                  </a:lnTo>
                  <a:lnTo>
                    <a:pt x="5303" y="813"/>
                  </a:lnTo>
                  <a:lnTo>
                    <a:pt x="5217" y="833"/>
                  </a:lnTo>
                  <a:lnTo>
                    <a:pt x="5124" y="850"/>
                  </a:lnTo>
                  <a:lnTo>
                    <a:pt x="5027" y="869"/>
                  </a:lnTo>
                  <a:lnTo>
                    <a:pt x="4924" y="885"/>
                  </a:lnTo>
                  <a:lnTo>
                    <a:pt x="4818" y="902"/>
                  </a:lnTo>
                  <a:lnTo>
                    <a:pt x="4706" y="917"/>
                  </a:lnTo>
                  <a:lnTo>
                    <a:pt x="4591" y="931"/>
                  </a:lnTo>
                  <a:lnTo>
                    <a:pt x="4471" y="944"/>
                  </a:lnTo>
                  <a:lnTo>
                    <a:pt x="4348" y="956"/>
                  </a:lnTo>
                  <a:lnTo>
                    <a:pt x="4221" y="967"/>
                  </a:lnTo>
                  <a:lnTo>
                    <a:pt x="4090" y="978"/>
                  </a:lnTo>
                  <a:lnTo>
                    <a:pt x="3957" y="987"/>
                  </a:lnTo>
                  <a:lnTo>
                    <a:pt x="3819" y="994"/>
                  </a:lnTo>
                  <a:lnTo>
                    <a:pt x="3680" y="1002"/>
                  </a:lnTo>
                  <a:lnTo>
                    <a:pt x="3538" y="1007"/>
                  </a:lnTo>
                  <a:lnTo>
                    <a:pt x="3392" y="1012"/>
                  </a:lnTo>
                  <a:lnTo>
                    <a:pt x="3246" y="1014"/>
                  </a:lnTo>
                  <a:lnTo>
                    <a:pt x="3096" y="1017"/>
                  </a:lnTo>
                  <a:lnTo>
                    <a:pt x="2944" y="1017"/>
                  </a:lnTo>
                  <a:lnTo>
                    <a:pt x="2944" y="1017"/>
                  </a:lnTo>
                  <a:lnTo>
                    <a:pt x="2792" y="1017"/>
                  </a:lnTo>
                  <a:lnTo>
                    <a:pt x="2643" y="1014"/>
                  </a:lnTo>
                  <a:lnTo>
                    <a:pt x="2496" y="1012"/>
                  </a:lnTo>
                  <a:lnTo>
                    <a:pt x="2350" y="1007"/>
                  </a:lnTo>
                  <a:lnTo>
                    <a:pt x="2208" y="1002"/>
                  </a:lnTo>
                  <a:lnTo>
                    <a:pt x="2069" y="994"/>
                  </a:lnTo>
                  <a:lnTo>
                    <a:pt x="1932" y="987"/>
                  </a:lnTo>
                  <a:lnTo>
                    <a:pt x="1798" y="978"/>
                  </a:lnTo>
                  <a:lnTo>
                    <a:pt x="1668" y="967"/>
                  </a:lnTo>
                  <a:lnTo>
                    <a:pt x="1540" y="956"/>
                  </a:lnTo>
                  <a:lnTo>
                    <a:pt x="1417" y="944"/>
                  </a:lnTo>
                  <a:lnTo>
                    <a:pt x="1297" y="931"/>
                  </a:lnTo>
                  <a:lnTo>
                    <a:pt x="1182" y="917"/>
                  </a:lnTo>
                  <a:lnTo>
                    <a:pt x="1070" y="902"/>
                  </a:lnTo>
                  <a:lnTo>
                    <a:pt x="964" y="885"/>
                  </a:lnTo>
                  <a:lnTo>
                    <a:pt x="861" y="869"/>
                  </a:lnTo>
                  <a:lnTo>
                    <a:pt x="765" y="850"/>
                  </a:lnTo>
                  <a:lnTo>
                    <a:pt x="672" y="833"/>
                  </a:lnTo>
                  <a:lnTo>
                    <a:pt x="585" y="813"/>
                  </a:lnTo>
                  <a:lnTo>
                    <a:pt x="502" y="793"/>
                  </a:lnTo>
                  <a:lnTo>
                    <a:pt x="426" y="773"/>
                  </a:lnTo>
                  <a:lnTo>
                    <a:pt x="355" y="751"/>
                  </a:lnTo>
                  <a:lnTo>
                    <a:pt x="290" y="729"/>
                  </a:lnTo>
                  <a:lnTo>
                    <a:pt x="231" y="706"/>
                  </a:lnTo>
                  <a:lnTo>
                    <a:pt x="204" y="695"/>
                  </a:lnTo>
                  <a:lnTo>
                    <a:pt x="178" y="684"/>
                  </a:lnTo>
                  <a:lnTo>
                    <a:pt x="154" y="673"/>
                  </a:lnTo>
                  <a:lnTo>
                    <a:pt x="131" y="660"/>
                  </a:lnTo>
                  <a:lnTo>
                    <a:pt x="111" y="649"/>
                  </a:lnTo>
                  <a:lnTo>
                    <a:pt x="92" y="636"/>
                  </a:lnTo>
                  <a:lnTo>
                    <a:pt x="75" y="624"/>
                  </a:lnTo>
                  <a:lnTo>
                    <a:pt x="60" y="611"/>
                  </a:lnTo>
                  <a:lnTo>
                    <a:pt x="45" y="599"/>
                  </a:lnTo>
                  <a:lnTo>
                    <a:pt x="34" y="586"/>
                  </a:lnTo>
                  <a:lnTo>
                    <a:pt x="24" y="574"/>
                  </a:lnTo>
                  <a:lnTo>
                    <a:pt x="15" y="561"/>
                  </a:lnTo>
                  <a:lnTo>
                    <a:pt x="8" y="549"/>
                  </a:lnTo>
                  <a:lnTo>
                    <a:pt x="3" y="535"/>
                  </a:lnTo>
                  <a:lnTo>
                    <a:pt x="1" y="522"/>
                  </a:lnTo>
                  <a:lnTo>
                    <a:pt x="0" y="509"/>
                  </a:lnTo>
                  <a:lnTo>
                    <a:pt x="0" y="509"/>
                  </a:lnTo>
                  <a:lnTo>
                    <a:pt x="1" y="496"/>
                  </a:lnTo>
                  <a:lnTo>
                    <a:pt x="3" y="482"/>
                  </a:lnTo>
                  <a:lnTo>
                    <a:pt x="8" y="470"/>
                  </a:lnTo>
                  <a:lnTo>
                    <a:pt x="15" y="457"/>
                  </a:lnTo>
                  <a:lnTo>
                    <a:pt x="24" y="445"/>
                  </a:lnTo>
                  <a:lnTo>
                    <a:pt x="34" y="431"/>
                  </a:lnTo>
                  <a:lnTo>
                    <a:pt x="45" y="418"/>
                  </a:lnTo>
                  <a:lnTo>
                    <a:pt x="60" y="406"/>
                  </a:lnTo>
                  <a:lnTo>
                    <a:pt x="75" y="395"/>
                  </a:lnTo>
                  <a:lnTo>
                    <a:pt x="92" y="382"/>
                  </a:lnTo>
                  <a:lnTo>
                    <a:pt x="111" y="370"/>
                  </a:lnTo>
                  <a:lnTo>
                    <a:pt x="131" y="358"/>
                  </a:lnTo>
                  <a:lnTo>
                    <a:pt x="154" y="346"/>
                  </a:lnTo>
                  <a:lnTo>
                    <a:pt x="178" y="334"/>
                  </a:lnTo>
                  <a:lnTo>
                    <a:pt x="204" y="322"/>
                  </a:lnTo>
                  <a:lnTo>
                    <a:pt x="231" y="311"/>
                  </a:lnTo>
                  <a:lnTo>
                    <a:pt x="290" y="288"/>
                  </a:lnTo>
                  <a:lnTo>
                    <a:pt x="355" y="267"/>
                  </a:lnTo>
                  <a:lnTo>
                    <a:pt x="426" y="246"/>
                  </a:lnTo>
                  <a:lnTo>
                    <a:pt x="502" y="224"/>
                  </a:lnTo>
                  <a:lnTo>
                    <a:pt x="585" y="204"/>
                  </a:lnTo>
                  <a:lnTo>
                    <a:pt x="672" y="185"/>
                  </a:lnTo>
                  <a:lnTo>
                    <a:pt x="765" y="167"/>
                  </a:lnTo>
                  <a:lnTo>
                    <a:pt x="861" y="149"/>
                  </a:lnTo>
                  <a:lnTo>
                    <a:pt x="964" y="133"/>
                  </a:lnTo>
                  <a:lnTo>
                    <a:pt x="1070" y="117"/>
                  </a:lnTo>
                  <a:lnTo>
                    <a:pt x="1182" y="102"/>
                  </a:lnTo>
                  <a:lnTo>
                    <a:pt x="1297" y="88"/>
                  </a:lnTo>
                  <a:lnTo>
                    <a:pt x="1417" y="74"/>
                  </a:lnTo>
                  <a:lnTo>
                    <a:pt x="1540" y="61"/>
                  </a:lnTo>
                  <a:lnTo>
                    <a:pt x="1668" y="50"/>
                  </a:lnTo>
                  <a:lnTo>
                    <a:pt x="1798" y="40"/>
                  </a:lnTo>
                  <a:lnTo>
                    <a:pt x="1932" y="31"/>
                  </a:lnTo>
                  <a:lnTo>
                    <a:pt x="2069" y="23"/>
                  </a:lnTo>
                  <a:lnTo>
                    <a:pt x="2208" y="16"/>
                  </a:lnTo>
                  <a:lnTo>
                    <a:pt x="2350" y="10"/>
                  </a:lnTo>
                  <a:lnTo>
                    <a:pt x="2496" y="6"/>
                  </a:lnTo>
                  <a:lnTo>
                    <a:pt x="2643" y="3"/>
                  </a:lnTo>
                  <a:lnTo>
                    <a:pt x="2792" y="1"/>
                  </a:lnTo>
                  <a:lnTo>
                    <a:pt x="2944" y="0"/>
                  </a:lnTo>
                  <a:lnTo>
                    <a:pt x="2944" y="0"/>
                  </a:lnTo>
                  <a:lnTo>
                    <a:pt x="3096" y="1"/>
                  </a:lnTo>
                  <a:lnTo>
                    <a:pt x="3246" y="3"/>
                  </a:lnTo>
                  <a:lnTo>
                    <a:pt x="3392" y="6"/>
                  </a:lnTo>
                  <a:lnTo>
                    <a:pt x="3538" y="10"/>
                  </a:lnTo>
                  <a:lnTo>
                    <a:pt x="3680" y="16"/>
                  </a:lnTo>
                  <a:lnTo>
                    <a:pt x="3819" y="23"/>
                  </a:lnTo>
                  <a:lnTo>
                    <a:pt x="3957" y="31"/>
                  </a:lnTo>
                  <a:lnTo>
                    <a:pt x="4090" y="40"/>
                  </a:lnTo>
                  <a:lnTo>
                    <a:pt x="4221" y="50"/>
                  </a:lnTo>
                  <a:lnTo>
                    <a:pt x="4348" y="61"/>
                  </a:lnTo>
                  <a:lnTo>
                    <a:pt x="4471" y="74"/>
                  </a:lnTo>
                  <a:lnTo>
                    <a:pt x="4591" y="88"/>
                  </a:lnTo>
                  <a:lnTo>
                    <a:pt x="4706" y="102"/>
                  </a:lnTo>
                  <a:lnTo>
                    <a:pt x="4818" y="117"/>
                  </a:lnTo>
                  <a:lnTo>
                    <a:pt x="4924" y="133"/>
                  </a:lnTo>
                  <a:lnTo>
                    <a:pt x="5027" y="149"/>
                  </a:lnTo>
                  <a:lnTo>
                    <a:pt x="5124" y="167"/>
                  </a:lnTo>
                  <a:lnTo>
                    <a:pt x="5217" y="185"/>
                  </a:lnTo>
                  <a:lnTo>
                    <a:pt x="5303" y="204"/>
                  </a:lnTo>
                  <a:lnTo>
                    <a:pt x="5386" y="224"/>
                  </a:lnTo>
                  <a:lnTo>
                    <a:pt x="5462" y="246"/>
                  </a:lnTo>
                  <a:lnTo>
                    <a:pt x="5534" y="267"/>
                  </a:lnTo>
                  <a:lnTo>
                    <a:pt x="5599" y="288"/>
                  </a:lnTo>
                  <a:lnTo>
                    <a:pt x="5658" y="311"/>
                  </a:lnTo>
                  <a:lnTo>
                    <a:pt x="5684" y="322"/>
                  </a:lnTo>
                  <a:lnTo>
                    <a:pt x="5710" y="334"/>
                  </a:lnTo>
                  <a:lnTo>
                    <a:pt x="5734" y="346"/>
                  </a:lnTo>
                  <a:lnTo>
                    <a:pt x="5757" y="358"/>
                  </a:lnTo>
                  <a:lnTo>
                    <a:pt x="5777" y="370"/>
                  </a:lnTo>
                  <a:lnTo>
                    <a:pt x="5796" y="382"/>
                  </a:lnTo>
                  <a:lnTo>
                    <a:pt x="5813" y="395"/>
                  </a:lnTo>
                  <a:lnTo>
                    <a:pt x="5829" y="406"/>
                  </a:lnTo>
                  <a:lnTo>
                    <a:pt x="5843" y="418"/>
                  </a:lnTo>
                  <a:lnTo>
                    <a:pt x="5854" y="431"/>
                  </a:lnTo>
                  <a:lnTo>
                    <a:pt x="5866" y="445"/>
                  </a:lnTo>
                  <a:lnTo>
                    <a:pt x="5873" y="457"/>
                  </a:lnTo>
                  <a:lnTo>
                    <a:pt x="5881" y="470"/>
                  </a:lnTo>
                  <a:lnTo>
                    <a:pt x="5885" y="482"/>
                  </a:lnTo>
                  <a:lnTo>
                    <a:pt x="5888" y="496"/>
                  </a:lnTo>
                  <a:lnTo>
                    <a:pt x="5888" y="509"/>
                  </a:lnTo>
                  <a:lnTo>
                    <a:pt x="5888" y="509"/>
                  </a:lnTo>
                  <a:close/>
                </a:path>
              </a:pathLst>
            </a:custGeom>
            <a:noFill/>
            <a:ln w="9525">
              <a:gradFill flip="none" rotWithShape="1">
                <a:gsLst>
                  <a:gs pos="0">
                    <a:schemeClr val="tx2">
                      <a:lumMod val="50000"/>
                    </a:schemeClr>
                  </a:gs>
                  <a:gs pos="50000">
                    <a:srgbClr val="FFFFFF">
                      <a:alpha val="0"/>
                    </a:srgbClr>
                  </a:gs>
                </a:gsLst>
                <a:lin ang="16200000" scaled="0"/>
                <a:tileRect/>
              </a:gradFill>
              <a:round/>
              <a:headEnd/>
              <a:tailEnd/>
            </a:ln>
          </p:spPr>
          <p:txBody>
            <a:bodyPr vert="horz" wrap="square" lIns="91440" tIns="45720" rIns="91440" bIns="45720" numCol="1" rtlCol="0" anchor="t" anchorCtr="0" compatLnSpc="1">
              <a:prstTxWarp prst="textNoShape">
                <a:avLst/>
              </a:prstTxWarp>
            </a:bodyPr>
            <a:lstStyle/>
            <a:p>
              <a:pPr rtl="0"/>
              <a:endParaRPr lang="pt-BR" sz="1600" dirty="0"/>
            </a:p>
          </p:txBody>
        </p:sp>
        <p:sp>
          <p:nvSpPr>
            <p:cNvPr id="39" name="Forma Livre 7">
              <a:extLst>
                <a:ext uri="{FF2B5EF4-FFF2-40B4-BE49-F238E27FC236}">
                  <a16:creationId xmlns="" xmlns:a16="http://schemas.microsoft.com/office/drawing/2014/main" id="{78BCC8E1-0AAD-EB4A-A94D-E3BED978D5B9}"/>
                </a:ext>
              </a:extLst>
            </p:cNvPr>
            <p:cNvSpPr>
              <a:spLocks/>
            </p:cNvSpPr>
            <p:nvPr userDrawn="1"/>
          </p:nvSpPr>
          <p:spPr bwMode="auto">
            <a:xfrm rot="5400000">
              <a:off x="5422362" y="2756991"/>
              <a:ext cx="3032202" cy="486774"/>
            </a:xfrm>
            <a:custGeom>
              <a:avLst/>
              <a:gdLst/>
              <a:ahLst/>
              <a:cxnLst>
                <a:cxn ang="0">
                  <a:pos x="5888" y="522"/>
                </a:cxn>
                <a:cxn ang="0">
                  <a:pos x="5873" y="561"/>
                </a:cxn>
                <a:cxn ang="0">
                  <a:pos x="5843" y="599"/>
                </a:cxn>
                <a:cxn ang="0">
                  <a:pos x="5796" y="636"/>
                </a:cxn>
                <a:cxn ang="0">
                  <a:pos x="5734" y="673"/>
                </a:cxn>
                <a:cxn ang="0">
                  <a:pos x="5658" y="706"/>
                </a:cxn>
                <a:cxn ang="0">
                  <a:pos x="5462" y="773"/>
                </a:cxn>
                <a:cxn ang="0">
                  <a:pos x="5217" y="833"/>
                </a:cxn>
                <a:cxn ang="0">
                  <a:pos x="4924" y="885"/>
                </a:cxn>
                <a:cxn ang="0">
                  <a:pos x="4591" y="931"/>
                </a:cxn>
                <a:cxn ang="0">
                  <a:pos x="4221" y="967"/>
                </a:cxn>
                <a:cxn ang="0">
                  <a:pos x="3819" y="994"/>
                </a:cxn>
                <a:cxn ang="0">
                  <a:pos x="3392" y="1012"/>
                </a:cxn>
                <a:cxn ang="0">
                  <a:pos x="2944" y="1017"/>
                </a:cxn>
                <a:cxn ang="0">
                  <a:pos x="2643" y="1014"/>
                </a:cxn>
                <a:cxn ang="0">
                  <a:pos x="2208" y="1002"/>
                </a:cxn>
                <a:cxn ang="0">
                  <a:pos x="1798" y="978"/>
                </a:cxn>
                <a:cxn ang="0">
                  <a:pos x="1417" y="944"/>
                </a:cxn>
                <a:cxn ang="0">
                  <a:pos x="1070" y="902"/>
                </a:cxn>
                <a:cxn ang="0">
                  <a:pos x="765" y="850"/>
                </a:cxn>
                <a:cxn ang="0">
                  <a:pos x="502" y="793"/>
                </a:cxn>
                <a:cxn ang="0">
                  <a:pos x="290" y="729"/>
                </a:cxn>
                <a:cxn ang="0">
                  <a:pos x="178" y="684"/>
                </a:cxn>
                <a:cxn ang="0">
                  <a:pos x="111" y="649"/>
                </a:cxn>
                <a:cxn ang="0">
                  <a:pos x="60" y="611"/>
                </a:cxn>
                <a:cxn ang="0">
                  <a:pos x="24" y="574"/>
                </a:cxn>
                <a:cxn ang="0">
                  <a:pos x="3" y="535"/>
                </a:cxn>
                <a:cxn ang="0">
                  <a:pos x="0" y="509"/>
                </a:cxn>
                <a:cxn ang="0">
                  <a:pos x="8" y="470"/>
                </a:cxn>
                <a:cxn ang="0">
                  <a:pos x="34" y="431"/>
                </a:cxn>
                <a:cxn ang="0">
                  <a:pos x="75" y="395"/>
                </a:cxn>
                <a:cxn ang="0">
                  <a:pos x="131" y="358"/>
                </a:cxn>
                <a:cxn ang="0">
                  <a:pos x="204" y="322"/>
                </a:cxn>
                <a:cxn ang="0">
                  <a:pos x="355" y="267"/>
                </a:cxn>
                <a:cxn ang="0">
                  <a:pos x="585" y="204"/>
                </a:cxn>
                <a:cxn ang="0">
                  <a:pos x="861" y="149"/>
                </a:cxn>
                <a:cxn ang="0">
                  <a:pos x="1182" y="102"/>
                </a:cxn>
                <a:cxn ang="0">
                  <a:pos x="1540" y="61"/>
                </a:cxn>
                <a:cxn ang="0">
                  <a:pos x="1932" y="31"/>
                </a:cxn>
                <a:cxn ang="0">
                  <a:pos x="2350" y="10"/>
                </a:cxn>
                <a:cxn ang="0">
                  <a:pos x="2792" y="1"/>
                </a:cxn>
                <a:cxn ang="0">
                  <a:pos x="3096" y="1"/>
                </a:cxn>
                <a:cxn ang="0">
                  <a:pos x="3538" y="10"/>
                </a:cxn>
                <a:cxn ang="0">
                  <a:pos x="3957" y="31"/>
                </a:cxn>
                <a:cxn ang="0">
                  <a:pos x="4348" y="61"/>
                </a:cxn>
                <a:cxn ang="0">
                  <a:pos x="4706" y="102"/>
                </a:cxn>
                <a:cxn ang="0">
                  <a:pos x="5027" y="149"/>
                </a:cxn>
                <a:cxn ang="0">
                  <a:pos x="5303" y="204"/>
                </a:cxn>
                <a:cxn ang="0">
                  <a:pos x="5534" y="267"/>
                </a:cxn>
                <a:cxn ang="0">
                  <a:pos x="5684" y="322"/>
                </a:cxn>
                <a:cxn ang="0">
                  <a:pos x="5757" y="358"/>
                </a:cxn>
                <a:cxn ang="0">
                  <a:pos x="5813" y="395"/>
                </a:cxn>
                <a:cxn ang="0">
                  <a:pos x="5854" y="431"/>
                </a:cxn>
                <a:cxn ang="0">
                  <a:pos x="5881" y="470"/>
                </a:cxn>
                <a:cxn ang="0">
                  <a:pos x="5888" y="509"/>
                </a:cxn>
              </a:cxnLst>
              <a:rect l="0" t="0" r="r" b="b"/>
              <a:pathLst>
                <a:path w="5888" h="1017">
                  <a:moveTo>
                    <a:pt x="5888" y="509"/>
                  </a:moveTo>
                  <a:lnTo>
                    <a:pt x="5888" y="509"/>
                  </a:lnTo>
                  <a:lnTo>
                    <a:pt x="5888" y="522"/>
                  </a:lnTo>
                  <a:lnTo>
                    <a:pt x="5885" y="535"/>
                  </a:lnTo>
                  <a:lnTo>
                    <a:pt x="5881" y="549"/>
                  </a:lnTo>
                  <a:lnTo>
                    <a:pt x="5873" y="561"/>
                  </a:lnTo>
                  <a:lnTo>
                    <a:pt x="5866" y="574"/>
                  </a:lnTo>
                  <a:lnTo>
                    <a:pt x="5854" y="586"/>
                  </a:lnTo>
                  <a:lnTo>
                    <a:pt x="5843" y="599"/>
                  </a:lnTo>
                  <a:lnTo>
                    <a:pt x="5829" y="611"/>
                  </a:lnTo>
                  <a:lnTo>
                    <a:pt x="5813" y="624"/>
                  </a:lnTo>
                  <a:lnTo>
                    <a:pt x="5796" y="636"/>
                  </a:lnTo>
                  <a:lnTo>
                    <a:pt x="5777" y="649"/>
                  </a:lnTo>
                  <a:lnTo>
                    <a:pt x="5757" y="660"/>
                  </a:lnTo>
                  <a:lnTo>
                    <a:pt x="5734" y="673"/>
                  </a:lnTo>
                  <a:lnTo>
                    <a:pt x="5710" y="684"/>
                  </a:lnTo>
                  <a:lnTo>
                    <a:pt x="5684" y="695"/>
                  </a:lnTo>
                  <a:lnTo>
                    <a:pt x="5658" y="706"/>
                  </a:lnTo>
                  <a:lnTo>
                    <a:pt x="5599" y="729"/>
                  </a:lnTo>
                  <a:lnTo>
                    <a:pt x="5534" y="751"/>
                  </a:lnTo>
                  <a:lnTo>
                    <a:pt x="5462" y="773"/>
                  </a:lnTo>
                  <a:lnTo>
                    <a:pt x="5386" y="793"/>
                  </a:lnTo>
                  <a:lnTo>
                    <a:pt x="5303" y="813"/>
                  </a:lnTo>
                  <a:lnTo>
                    <a:pt x="5217" y="833"/>
                  </a:lnTo>
                  <a:lnTo>
                    <a:pt x="5124" y="850"/>
                  </a:lnTo>
                  <a:lnTo>
                    <a:pt x="5027" y="869"/>
                  </a:lnTo>
                  <a:lnTo>
                    <a:pt x="4924" y="885"/>
                  </a:lnTo>
                  <a:lnTo>
                    <a:pt x="4818" y="902"/>
                  </a:lnTo>
                  <a:lnTo>
                    <a:pt x="4706" y="917"/>
                  </a:lnTo>
                  <a:lnTo>
                    <a:pt x="4591" y="931"/>
                  </a:lnTo>
                  <a:lnTo>
                    <a:pt x="4471" y="944"/>
                  </a:lnTo>
                  <a:lnTo>
                    <a:pt x="4348" y="956"/>
                  </a:lnTo>
                  <a:lnTo>
                    <a:pt x="4221" y="967"/>
                  </a:lnTo>
                  <a:lnTo>
                    <a:pt x="4090" y="978"/>
                  </a:lnTo>
                  <a:lnTo>
                    <a:pt x="3957" y="987"/>
                  </a:lnTo>
                  <a:lnTo>
                    <a:pt x="3819" y="994"/>
                  </a:lnTo>
                  <a:lnTo>
                    <a:pt x="3680" y="1002"/>
                  </a:lnTo>
                  <a:lnTo>
                    <a:pt x="3538" y="1007"/>
                  </a:lnTo>
                  <a:lnTo>
                    <a:pt x="3392" y="1012"/>
                  </a:lnTo>
                  <a:lnTo>
                    <a:pt x="3246" y="1014"/>
                  </a:lnTo>
                  <a:lnTo>
                    <a:pt x="3096" y="1017"/>
                  </a:lnTo>
                  <a:lnTo>
                    <a:pt x="2944" y="1017"/>
                  </a:lnTo>
                  <a:lnTo>
                    <a:pt x="2944" y="1017"/>
                  </a:lnTo>
                  <a:lnTo>
                    <a:pt x="2792" y="1017"/>
                  </a:lnTo>
                  <a:lnTo>
                    <a:pt x="2643" y="1014"/>
                  </a:lnTo>
                  <a:lnTo>
                    <a:pt x="2496" y="1012"/>
                  </a:lnTo>
                  <a:lnTo>
                    <a:pt x="2350" y="1007"/>
                  </a:lnTo>
                  <a:lnTo>
                    <a:pt x="2208" y="1002"/>
                  </a:lnTo>
                  <a:lnTo>
                    <a:pt x="2069" y="994"/>
                  </a:lnTo>
                  <a:lnTo>
                    <a:pt x="1932" y="987"/>
                  </a:lnTo>
                  <a:lnTo>
                    <a:pt x="1798" y="978"/>
                  </a:lnTo>
                  <a:lnTo>
                    <a:pt x="1668" y="967"/>
                  </a:lnTo>
                  <a:lnTo>
                    <a:pt x="1540" y="956"/>
                  </a:lnTo>
                  <a:lnTo>
                    <a:pt x="1417" y="944"/>
                  </a:lnTo>
                  <a:lnTo>
                    <a:pt x="1297" y="931"/>
                  </a:lnTo>
                  <a:lnTo>
                    <a:pt x="1182" y="917"/>
                  </a:lnTo>
                  <a:lnTo>
                    <a:pt x="1070" y="902"/>
                  </a:lnTo>
                  <a:lnTo>
                    <a:pt x="964" y="885"/>
                  </a:lnTo>
                  <a:lnTo>
                    <a:pt x="861" y="869"/>
                  </a:lnTo>
                  <a:lnTo>
                    <a:pt x="765" y="850"/>
                  </a:lnTo>
                  <a:lnTo>
                    <a:pt x="672" y="833"/>
                  </a:lnTo>
                  <a:lnTo>
                    <a:pt x="585" y="813"/>
                  </a:lnTo>
                  <a:lnTo>
                    <a:pt x="502" y="793"/>
                  </a:lnTo>
                  <a:lnTo>
                    <a:pt x="426" y="773"/>
                  </a:lnTo>
                  <a:lnTo>
                    <a:pt x="355" y="751"/>
                  </a:lnTo>
                  <a:lnTo>
                    <a:pt x="290" y="729"/>
                  </a:lnTo>
                  <a:lnTo>
                    <a:pt x="231" y="706"/>
                  </a:lnTo>
                  <a:lnTo>
                    <a:pt x="204" y="695"/>
                  </a:lnTo>
                  <a:lnTo>
                    <a:pt x="178" y="684"/>
                  </a:lnTo>
                  <a:lnTo>
                    <a:pt x="154" y="673"/>
                  </a:lnTo>
                  <a:lnTo>
                    <a:pt x="131" y="660"/>
                  </a:lnTo>
                  <a:lnTo>
                    <a:pt x="111" y="649"/>
                  </a:lnTo>
                  <a:lnTo>
                    <a:pt x="92" y="636"/>
                  </a:lnTo>
                  <a:lnTo>
                    <a:pt x="75" y="624"/>
                  </a:lnTo>
                  <a:lnTo>
                    <a:pt x="60" y="611"/>
                  </a:lnTo>
                  <a:lnTo>
                    <a:pt x="45" y="599"/>
                  </a:lnTo>
                  <a:lnTo>
                    <a:pt x="34" y="586"/>
                  </a:lnTo>
                  <a:lnTo>
                    <a:pt x="24" y="574"/>
                  </a:lnTo>
                  <a:lnTo>
                    <a:pt x="15" y="561"/>
                  </a:lnTo>
                  <a:lnTo>
                    <a:pt x="8" y="549"/>
                  </a:lnTo>
                  <a:lnTo>
                    <a:pt x="3" y="535"/>
                  </a:lnTo>
                  <a:lnTo>
                    <a:pt x="1" y="522"/>
                  </a:lnTo>
                  <a:lnTo>
                    <a:pt x="0" y="509"/>
                  </a:lnTo>
                  <a:lnTo>
                    <a:pt x="0" y="509"/>
                  </a:lnTo>
                  <a:lnTo>
                    <a:pt x="1" y="496"/>
                  </a:lnTo>
                  <a:lnTo>
                    <a:pt x="3" y="482"/>
                  </a:lnTo>
                  <a:lnTo>
                    <a:pt x="8" y="470"/>
                  </a:lnTo>
                  <a:lnTo>
                    <a:pt x="15" y="457"/>
                  </a:lnTo>
                  <a:lnTo>
                    <a:pt x="24" y="445"/>
                  </a:lnTo>
                  <a:lnTo>
                    <a:pt x="34" y="431"/>
                  </a:lnTo>
                  <a:lnTo>
                    <a:pt x="45" y="418"/>
                  </a:lnTo>
                  <a:lnTo>
                    <a:pt x="60" y="406"/>
                  </a:lnTo>
                  <a:lnTo>
                    <a:pt x="75" y="395"/>
                  </a:lnTo>
                  <a:lnTo>
                    <a:pt x="92" y="382"/>
                  </a:lnTo>
                  <a:lnTo>
                    <a:pt x="111" y="370"/>
                  </a:lnTo>
                  <a:lnTo>
                    <a:pt x="131" y="358"/>
                  </a:lnTo>
                  <a:lnTo>
                    <a:pt x="154" y="346"/>
                  </a:lnTo>
                  <a:lnTo>
                    <a:pt x="178" y="334"/>
                  </a:lnTo>
                  <a:lnTo>
                    <a:pt x="204" y="322"/>
                  </a:lnTo>
                  <a:lnTo>
                    <a:pt x="231" y="311"/>
                  </a:lnTo>
                  <a:lnTo>
                    <a:pt x="290" y="288"/>
                  </a:lnTo>
                  <a:lnTo>
                    <a:pt x="355" y="267"/>
                  </a:lnTo>
                  <a:lnTo>
                    <a:pt x="426" y="246"/>
                  </a:lnTo>
                  <a:lnTo>
                    <a:pt x="502" y="224"/>
                  </a:lnTo>
                  <a:lnTo>
                    <a:pt x="585" y="204"/>
                  </a:lnTo>
                  <a:lnTo>
                    <a:pt x="672" y="185"/>
                  </a:lnTo>
                  <a:lnTo>
                    <a:pt x="765" y="167"/>
                  </a:lnTo>
                  <a:lnTo>
                    <a:pt x="861" y="149"/>
                  </a:lnTo>
                  <a:lnTo>
                    <a:pt x="964" y="133"/>
                  </a:lnTo>
                  <a:lnTo>
                    <a:pt x="1070" y="117"/>
                  </a:lnTo>
                  <a:lnTo>
                    <a:pt x="1182" y="102"/>
                  </a:lnTo>
                  <a:lnTo>
                    <a:pt x="1297" y="88"/>
                  </a:lnTo>
                  <a:lnTo>
                    <a:pt x="1417" y="74"/>
                  </a:lnTo>
                  <a:lnTo>
                    <a:pt x="1540" y="61"/>
                  </a:lnTo>
                  <a:lnTo>
                    <a:pt x="1668" y="50"/>
                  </a:lnTo>
                  <a:lnTo>
                    <a:pt x="1798" y="40"/>
                  </a:lnTo>
                  <a:lnTo>
                    <a:pt x="1932" y="31"/>
                  </a:lnTo>
                  <a:lnTo>
                    <a:pt x="2069" y="23"/>
                  </a:lnTo>
                  <a:lnTo>
                    <a:pt x="2208" y="16"/>
                  </a:lnTo>
                  <a:lnTo>
                    <a:pt x="2350" y="10"/>
                  </a:lnTo>
                  <a:lnTo>
                    <a:pt x="2496" y="6"/>
                  </a:lnTo>
                  <a:lnTo>
                    <a:pt x="2643" y="3"/>
                  </a:lnTo>
                  <a:lnTo>
                    <a:pt x="2792" y="1"/>
                  </a:lnTo>
                  <a:lnTo>
                    <a:pt x="2944" y="0"/>
                  </a:lnTo>
                  <a:lnTo>
                    <a:pt x="2944" y="0"/>
                  </a:lnTo>
                  <a:lnTo>
                    <a:pt x="3096" y="1"/>
                  </a:lnTo>
                  <a:lnTo>
                    <a:pt x="3246" y="3"/>
                  </a:lnTo>
                  <a:lnTo>
                    <a:pt x="3392" y="6"/>
                  </a:lnTo>
                  <a:lnTo>
                    <a:pt x="3538" y="10"/>
                  </a:lnTo>
                  <a:lnTo>
                    <a:pt x="3680" y="16"/>
                  </a:lnTo>
                  <a:lnTo>
                    <a:pt x="3819" y="23"/>
                  </a:lnTo>
                  <a:lnTo>
                    <a:pt x="3957" y="31"/>
                  </a:lnTo>
                  <a:lnTo>
                    <a:pt x="4090" y="40"/>
                  </a:lnTo>
                  <a:lnTo>
                    <a:pt x="4221" y="50"/>
                  </a:lnTo>
                  <a:lnTo>
                    <a:pt x="4348" y="61"/>
                  </a:lnTo>
                  <a:lnTo>
                    <a:pt x="4471" y="74"/>
                  </a:lnTo>
                  <a:lnTo>
                    <a:pt x="4591" y="88"/>
                  </a:lnTo>
                  <a:lnTo>
                    <a:pt x="4706" y="102"/>
                  </a:lnTo>
                  <a:lnTo>
                    <a:pt x="4818" y="117"/>
                  </a:lnTo>
                  <a:lnTo>
                    <a:pt x="4924" y="133"/>
                  </a:lnTo>
                  <a:lnTo>
                    <a:pt x="5027" y="149"/>
                  </a:lnTo>
                  <a:lnTo>
                    <a:pt x="5124" y="167"/>
                  </a:lnTo>
                  <a:lnTo>
                    <a:pt x="5217" y="185"/>
                  </a:lnTo>
                  <a:lnTo>
                    <a:pt x="5303" y="204"/>
                  </a:lnTo>
                  <a:lnTo>
                    <a:pt x="5386" y="224"/>
                  </a:lnTo>
                  <a:lnTo>
                    <a:pt x="5462" y="246"/>
                  </a:lnTo>
                  <a:lnTo>
                    <a:pt x="5534" y="267"/>
                  </a:lnTo>
                  <a:lnTo>
                    <a:pt x="5599" y="288"/>
                  </a:lnTo>
                  <a:lnTo>
                    <a:pt x="5658" y="311"/>
                  </a:lnTo>
                  <a:lnTo>
                    <a:pt x="5684" y="322"/>
                  </a:lnTo>
                  <a:lnTo>
                    <a:pt x="5710" y="334"/>
                  </a:lnTo>
                  <a:lnTo>
                    <a:pt x="5734" y="346"/>
                  </a:lnTo>
                  <a:lnTo>
                    <a:pt x="5757" y="358"/>
                  </a:lnTo>
                  <a:lnTo>
                    <a:pt x="5777" y="370"/>
                  </a:lnTo>
                  <a:lnTo>
                    <a:pt x="5796" y="382"/>
                  </a:lnTo>
                  <a:lnTo>
                    <a:pt x="5813" y="395"/>
                  </a:lnTo>
                  <a:lnTo>
                    <a:pt x="5829" y="406"/>
                  </a:lnTo>
                  <a:lnTo>
                    <a:pt x="5843" y="418"/>
                  </a:lnTo>
                  <a:lnTo>
                    <a:pt x="5854" y="431"/>
                  </a:lnTo>
                  <a:lnTo>
                    <a:pt x="5866" y="445"/>
                  </a:lnTo>
                  <a:lnTo>
                    <a:pt x="5873" y="457"/>
                  </a:lnTo>
                  <a:lnTo>
                    <a:pt x="5881" y="470"/>
                  </a:lnTo>
                  <a:lnTo>
                    <a:pt x="5885" y="482"/>
                  </a:lnTo>
                  <a:lnTo>
                    <a:pt x="5888" y="496"/>
                  </a:lnTo>
                  <a:lnTo>
                    <a:pt x="5888" y="509"/>
                  </a:lnTo>
                  <a:lnTo>
                    <a:pt x="5888" y="509"/>
                  </a:lnTo>
                  <a:close/>
                </a:path>
              </a:pathLst>
            </a:custGeom>
            <a:noFill/>
            <a:ln w="9525">
              <a:gradFill flip="none" rotWithShape="1">
                <a:gsLst>
                  <a:gs pos="0">
                    <a:schemeClr val="tx2">
                      <a:lumMod val="50000"/>
                    </a:schemeClr>
                  </a:gs>
                  <a:gs pos="50000">
                    <a:srgbClr val="FFFFFF">
                      <a:alpha val="0"/>
                    </a:srgbClr>
                  </a:gs>
                </a:gsLst>
                <a:lin ang="16200000" scaled="0"/>
                <a:tileRect/>
              </a:gradFill>
              <a:round/>
              <a:headEnd/>
              <a:tailEnd/>
            </a:ln>
          </p:spPr>
          <p:txBody>
            <a:bodyPr vert="horz" wrap="square" lIns="91440" tIns="45720" rIns="91440" bIns="45720" numCol="1" rtlCol="0" anchor="t" anchorCtr="0" compatLnSpc="1">
              <a:prstTxWarp prst="textNoShape">
                <a:avLst/>
              </a:prstTxWarp>
            </a:bodyPr>
            <a:lstStyle/>
            <a:p>
              <a:pPr rtl="0"/>
              <a:endParaRPr lang="pt-BR" sz="1600" dirty="0"/>
            </a:p>
          </p:txBody>
        </p:sp>
      </p:grpSp>
      <p:grpSp>
        <p:nvGrpSpPr>
          <p:cNvPr id="40" name="Grupo 83" title="Ondas sonoras">
            <a:extLst>
              <a:ext uri="{FF2B5EF4-FFF2-40B4-BE49-F238E27FC236}">
                <a16:creationId xmlns="" xmlns:a16="http://schemas.microsoft.com/office/drawing/2014/main" id="{9EC39944-F5AA-6A42-AFC3-C32E0AA94784}"/>
              </a:ext>
            </a:extLst>
          </p:cNvPr>
          <p:cNvGrpSpPr/>
          <p:nvPr userDrawn="1"/>
        </p:nvGrpSpPr>
        <p:grpSpPr>
          <a:xfrm>
            <a:off x="8154989" y="304800"/>
            <a:ext cx="3657599" cy="5429251"/>
            <a:chOff x="4194176" y="1588"/>
            <a:chExt cx="2087562" cy="3714750"/>
          </a:xfrm>
        </p:grpSpPr>
        <p:sp>
          <p:nvSpPr>
            <p:cNvPr id="41" name="Forma Livre 31">
              <a:extLst>
                <a:ext uri="{FF2B5EF4-FFF2-40B4-BE49-F238E27FC236}">
                  <a16:creationId xmlns="" xmlns:a16="http://schemas.microsoft.com/office/drawing/2014/main" id="{386787D5-D3C9-A643-840E-B29E3B092B53}"/>
                </a:ext>
              </a:extLst>
            </p:cNvPr>
            <p:cNvSpPr>
              <a:spLocks/>
            </p:cNvSpPr>
            <p:nvPr/>
          </p:nvSpPr>
          <p:spPr bwMode="auto">
            <a:xfrm>
              <a:off x="4194176" y="1576388"/>
              <a:ext cx="120650" cy="563563"/>
            </a:xfrm>
            <a:custGeom>
              <a:avLst/>
              <a:gdLst/>
              <a:ahLst/>
              <a:cxnLst>
                <a:cxn ang="0">
                  <a:pos x="0" y="0"/>
                </a:cxn>
                <a:cxn ang="0">
                  <a:pos x="0" y="0"/>
                </a:cxn>
                <a:cxn ang="0">
                  <a:pos x="12" y="1"/>
                </a:cxn>
                <a:cxn ang="0">
                  <a:pos x="23" y="2"/>
                </a:cxn>
                <a:cxn ang="0">
                  <a:pos x="35" y="6"/>
                </a:cxn>
                <a:cxn ang="0">
                  <a:pos x="47" y="11"/>
                </a:cxn>
                <a:cxn ang="0">
                  <a:pos x="57" y="17"/>
                </a:cxn>
                <a:cxn ang="0">
                  <a:pos x="68" y="23"/>
                </a:cxn>
                <a:cxn ang="0">
                  <a:pos x="78" y="32"/>
                </a:cxn>
                <a:cxn ang="0">
                  <a:pos x="89" y="41"/>
                </a:cxn>
                <a:cxn ang="0">
                  <a:pos x="100" y="52"/>
                </a:cxn>
                <a:cxn ang="0">
                  <a:pos x="109" y="65"/>
                </a:cxn>
                <a:cxn ang="0">
                  <a:pos x="119" y="77"/>
                </a:cxn>
                <a:cxn ang="0">
                  <a:pos x="128" y="91"/>
                </a:cxn>
                <a:cxn ang="0">
                  <a:pos x="137" y="106"/>
                </a:cxn>
                <a:cxn ang="0">
                  <a:pos x="145" y="122"/>
                </a:cxn>
                <a:cxn ang="0">
                  <a:pos x="154" y="138"/>
                </a:cxn>
                <a:cxn ang="0">
                  <a:pos x="161" y="156"/>
                </a:cxn>
                <a:cxn ang="0">
                  <a:pos x="169" y="175"/>
                </a:cxn>
                <a:cxn ang="0">
                  <a:pos x="176" y="194"/>
                </a:cxn>
                <a:cxn ang="0">
                  <a:pos x="190" y="235"/>
                </a:cxn>
                <a:cxn ang="0">
                  <a:pos x="200" y="279"/>
                </a:cxn>
                <a:cxn ang="0">
                  <a:pos x="210" y="325"/>
                </a:cxn>
                <a:cxn ang="0">
                  <a:pos x="218" y="374"/>
                </a:cxn>
                <a:cxn ang="0">
                  <a:pos x="224" y="425"/>
                </a:cxn>
                <a:cxn ang="0">
                  <a:pos x="227" y="478"/>
                </a:cxn>
                <a:cxn ang="0">
                  <a:pos x="228" y="533"/>
                </a:cxn>
                <a:cxn ang="0">
                  <a:pos x="228" y="533"/>
                </a:cxn>
                <a:cxn ang="0">
                  <a:pos x="227" y="587"/>
                </a:cxn>
                <a:cxn ang="0">
                  <a:pos x="224" y="640"/>
                </a:cxn>
                <a:cxn ang="0">
                  <a:pos x="218" y="691"/>
                </a:cxn>
                <a:cxn ang="0">
                  <a:pos x="210" y="740"/>
                </a:cxn>
                <a:cxn ang="0">
                  <a:pos x="200" y="787"/>
                </a:cxn>
                <a:cxn ang="0">
                  <a:pos x="190" y="831"/>
                </a:cxn>
                <a:cxn ang="0">
                  <a:pos x="176" y="871"/>
                </a:cxn>
                <a:cxn ang="0">
                  <a:pos x="169" y="892"/>
                </a:cxn>
                <a:cxn ang="0">
                  <a:pos x="161" y="910"/>
                </a:cxn>
                <a:cxn ang="0">
                  <a:pos x="154" y="928"/>
                </a:cxn>
                <a:cxn ang="0">
                  <a:pos x="145" y="945"/>
                </a:cxn>
                <a:cxn ang="0">
                  <a:pos x="137" y="959"/>
                </a:cxn>
                <a:cxn ang="0">
                  <a:pos x="128" y="974"/>
                </a:cxn>
                <a:cxn ang="0">
                  <a:pos x="119" y="989"/>
                </a:cxn>
                <a:cxn ang="0">
                  <a:pos x="109" y="1002"/>
                </a:cxn>
                <a:cxn ang="0">
                  <a:pos x="100" y="1013"/>
                </a:cxn>
                <a:cxn ang="0">
                  <a:pos x="89" y="1024"/>
                </a:cxn>
                <a:cxn ang="0">
                  <a:pos x="78" y="1034"/>
                </a:cxn>
                <a:cxn ang="0">
                  <a:pos x="68" y="1042"/>
                </a:cxn>
                <a:cxn ang="0">
                  <a:pos x="57" y="1050"/>
                </a:cxn>
                <a:cxn ang="0">
                  <a:pos x="47" y="1055"/>
                </a:cxn>
                <a:cxn ang="0">
                  <a:pos x="35" y="1060"/>
                </a:cxn>
                <a:cxn ang="0">
                  <a:pos x="23" y="1063"/>
                </a:cxn>
                <a:cxn ang="0">
                  <a:pos x="12" y="1065"/>
                </a:cxn>
                <a:cxn ang="0">
                  <a:pos x="0" y="1065"/>
                </a:cxn>
              </a:cxnLst>
              <a:rect l="0" t="0" r="r" b="b"/>
              <a:pathLst>
                <a:path w="228" h="1065">
                  <a:moveTo>
                    <a:pt x="0" y="0"/>
                  </a:moveTo>
                  <a:lnTo>
                    <a:pt x="0" y="0"/>
                  </a:lnTo>
                  <a:lnTo>
                    <a:pt x="12" y="1"/>
                  </a:lnTo>
                  <a:lnTo>
                    <a:pt x="23" y="2"/>
                  </a:lnTo>
                  <a:lnTo>
                    <a:pt x="35" y="6"/>
                  </a:lnTo>
                  <a:lnTo>
                    <a:pt x="47" y="11"/>
                  </a:lnTo>
                  <a:lnTo>
                    <a:pt x="57" y="17"/>
                  </a:lnTo>
                  <a:lnTo>
                    <a:pt x="68" y="23"/>
                  </a:lnTo>
                  <a:lnTo>
                    <a:pt x="78" y="32"/>
                  </a:lnTo>
                  <a:lnTo>
                    <a:pt x="89" y="41"/>
                  </a:lnTo>
                  <a:lnTo>
                    <a:pt x="100" y="52"/>
                  </a:lnTo>
                  <a:lnTo>
                    <a:pt x="109" y="65"/>
                  </a:lnTo>
                  <a:lnTo>
                    <a:pt x="119" y="77"/>
                  </a:lnTo>
                  <a:lnTo>
                    <a:pt x="128" y="91"/>
                  </a:lnTo>
                  <a:lnTo>
                    <a:pt x="137" y="106"/>
                  </a:lnTo>
                  <a:lnTo>
                    <a:pt x="145" y="122"/>
                  </a:lnTo>
                  <a:lnTo>
                    <a:pt x="154" y="138"/>
                  </a:lnTo>
                  <a:lnTo>
                    <a:pt x="161" y="156"/>
                  </a:lnTo>
                  <a:lnTo>
                    <a:pt x="169" y="175"/>
                  </a:lnTo>
                  <a:lnTo>
                    <a:pt x="176" y="194"/>
                  </a:lnTo>
                  <a:lnTo>
                    <a:pt x="190" y="235"/>
                  </a:lnTo>
                  <a:lnTo>
                    <a:pt x="200" y="279"/>
                  </a:lnTo>
                  <a:lnTo>
                    <a:pt x="210" y="325"/>
                  </a:lnTo>
                  <a:lnTo>
                    <a:pt x="218" y="374"/>
                  </a:lnTo>
                  <a:lnTo>
                    <a:pt x="224" y="425"/>
                  </a:lnTo>
                  <a:lnTo>
                    <a:pt x="227" y="478"/>
                  </a:lnTo>
                  <a:lnTo>
                    <a:pt x="228" y="533"/>
                  </a:lnTo>
                  <a:lnTo>
                    <a:pt x="228" y="533"/>
                  </a:lnTo>
                  <a:lnTo>
                    <a:pt x="227" y="587"/>
                  </a:lnTo>
                  <a:lnTo>
                    <a:pt x="224" y="640"/>
                  </a:lnTo>
                  <a:lnTo>
                    <a:pt x="218" y="691"/>
                  </a:lnTo>
                  <a:lnTo>
                    <a:pt x="210" y="740"/>
                  </a:lnTo>
                  <a:lnTo>
                    <a:pt x="200" y="787"/>
                  </a:lnTo>
                  <a:lnTo>
                    <a:pt x="190" y="831"/>
                  </a:lnTo>
                  <a:lnTo>
                    <a:pt x="176" y="871"/>
                  </a:lnTo>
                  <a:lnTo>
                    <a:pt x="169" y="892"/>
                  </a:lnTo>
                  <a:lnTo>
                    <a:pt x="161" y="910"/>
                  </a:lnTo>
                  <a:lnTo>
                    <a:pt x="154" y="928"/>
                  </a:lnTo>
                  <a:lnTo>
                    <a:pt x="145" y="945"/>
                  </a:lnTo>
                  <a:lnTo>
                    <a:pt x="137" y="959"/>
                  </a:lnTo>
                  <a:lnTo>
                    <a:pt x="128" y="974"/>
                  </a:lnTo>
                  <a:lnTo>
                    <a:pt x="119" y="989"/>
                  </a:lnTo>
                  <a:lnTo>
                    <a:pt x="109" y="1002"/>
                  </a:lnTo>
                  <a:lnTo>
                    <a:pt x="100" y="1013"/>
                  </a:lnTo>
                  <a:lnTo>
                    <a:pt x="89" y="1024"/>
                  </a:lnTo>
                  <a:lnTo>
                    <a:pt x="78" y="1034"/>
                  </a:lnTo>
                  <a:lnTo>
                    <a:pt x="68" y="1042"/>
                  </a:lnTo>
                  <a:lnTo>
                    <a:pt x="57" y="1050"/>
                  </a:lnTo>
                  <a:lnTo>
                    <a:pt x="47" y="1055"/>
                  </a:lnTo>
                  <a:lnTo>
                    <a:pt x="35" y="1060"/>
                  </a:lnTo>
                  <a:lnTo>
                    <a:pt x="23" y="1063"/>
                  </a:lnTo>
                  <a:lnTo>
                    <a:pt x="12" y="1065"/>
                  </a:lnTo>
                  <a:lnTo>
                    <a:pt x="0" y="1065"/>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42" name="Forma Livre 32">
              <a:extLst>
                <a:ext uri="{FF2B5EF4-FFF2-40B4-BE49-F238E27FC236}">
                  <a16:creationId xmlns="" xmlns:a16="http://schemas.microsoft.com/office/drawing/2014/main" id="{3448959E-1D93-1643-BF0B-B940DDC79F8E}"/>
                </a:ext>
              </a:extLst>
            </p:cNvPr>
            <p:cNvSpPr>
              <a:spLocks/>
            </p:cNvSpPr>
            <p:nvPr/>
          </p:nvSpPr>
          <p:spPr bwMode="auto">
            <a:xfrm>
              <a:off x="4410075" y="1314450"/>
              <a:ext cx="233363" cy="1089025"/>
            </a:xfrm>
            <a:custGeom>
              <a:avLst/>
              <a:gdLst/>
              <a:ahLst/>
              <a:cxnLst>
                <a:cxn ang="0">
                  <a:pos x="0" y="0"/>
                </a:cxn>
                <a:cxn ang="0">
                  <a:pos x="22" y="1"/>
                </a:cxn>
                <a:cxn ang="0">
                  <a:pos x="45" y="5"/>
                </a:cxn>
                <a:cxn ang="0">
                  <a:pos x="88" y="20"/>
                </a:cxn>
                <a:cxn ang="0">
                  <a:pos x="131" y="45"/>
                </a:cxn>
                <a:cxn ang="0">
                  <a:pos x="171" y="80"/>
                </a:cxn>
                <a:cxn ang="0">
                  <a:pos x="210" y="124"/>
                </a:cxn>
                <a:cxn ang="0">
                  <a:pos x="246" y="176"/>
                </a:cxn>
                <a:cxn ang="0">
                  <a:pos x="280" y="234"/>
                </a:cxn>
                <a:cxn ang="0">
                  <a:pos x="311" y="301"/>
                </a:cxn>
                <a:cxn ang="0">
                  <a:pos x="339" y="374"/>
                </a:cxn>
                <a:cxn ang="0">
                  <a:pos x="365" y="454"/>
                </a:cxn>
                <a:cxn ang="0">
                  <a:pos x="387" y="538"/>
                </a:cxn>
                <a:cxn ang="0">
                  <a:pos x="405" y="629"/>
                </a:cxn>
                <a:cxn ang="0">
                  <a:pos x="420" y="723"/>
                </a:cxn>
                <a:cxn ang="0">
                  <a:pos x="431" y="821"/>
                </a:cxn>
                <a:cxn ang="0">
                  <a:pos x="438" y="923"/>
                </a:cxn>
                <a:cxn ang="0">
                  <a:pos x="440" y="1029"/>
                </a:cxn>
                <a:cxn ang="0">
                  <a:pos x="439" y="1082"/>
                </a:cxn>
                <a:cxn ang="0">
                  <a:pos x="435" y="1185"/>
                </a:cxn>
                <a:cxn ang="0">
                  <a:pos x="426" y="1286"/>
                </a:cxn>
                <a:cxn ang="0">
                  <a:pos x="414" y="1382"/>
                </a:cxn>
                <a:cxn ang="0">
                  <a:pos x="397" y="1476"/>
                </a:cxn>
                <a:cxn ang="0">
                  <a:pos x="376" y="1562"/>
                </a:cxn>
                <a:cxn ang="0">
                  <a:pos x="352" y="1645"/>
                </a:cxn>
                <a:cxn ang="0">
                  <a:pos x="326" y="1720"/>
                </a:cxn>
                <a:cxn ang="0">
                  <a:pos x="296" y="1790"/>
                </a:cxn>
                <a:cxn ang="0">
                  <a:pos x="263" y="1854"/>
                </a:cxn>
                <a:cxn ang="0">
                  <a:pos x="228" y="1909"/>
                </a:cxn>
                <a:cxn ang="0">
                  <a:pos x="191" y="1957"/>
                </a:cxn>
                <a:cxn ang="0">
                  <a:pos x="152" y="1996"/>
                </a:cxn>
                <a:cxn ang="0">
                  <a:pos x="110" y="2026"/>
                </a:cxn>
                <a:cxn ang="0">
                  <a:pos x="67" y="2046"/>
                </a:cxn>
                <a:cxn ang="0">
                  <a:pos x="34" y="2055"/>
                </a:cxn>
                <a:cxn ang="0">
                  <a:pos x="12" y="2058"/>
                </a:cxn>
              </a:cxnLst>
              <a:rect l="0" t="0" r="r" b="b"/>
              <a:pathLst>
                <a:path w="440" h="2058">
                  <a:moveTo>
                    <a:pt x="0" y="0"/>
                  </a:moveTo>
                  <a:lnTo>
                    <a:pt x="0" y="0"/>
                  </a:lnTo>
                  <a:lnTo>
                    <a:pt x="12" y="0"/>
                  </a:lnTo>
                  <a:lnTo>
                    <a:pt x="22" y="1"/>
                  </a:lnTo>
                  <a:lnTo>
                    <a:pt x="34" y="3"/>
                  </a:lnTo>
                  <a:lnTo>
                    <a:pt x="45" y="5"/>
                  </a:lnTo>
                  <a:lnTo>
                    <a:pt x="67" y="12"/>
                  </a:lnTo>
                  <a:lnTo>
                    <a:pt x="88" y="20"/>
                  </a:lnTo>
                  <a:lnTo>
                    <a:pt x="110" y="32"/>
                  </a:lnTo>
                  <a:lnTo>
                    <a:pt x="131" y="45"/>
                  </a:lnTo>
                  <a:lnTo>
                    <a:pt x="152" y="62"/>
                  </a:lnTo>
                  <a:lnTo>
                    <a:pt x="171" y="80"/>
                  </a:lnTo>
                  <a:lnTo>
                    <a:pt x="191" y="101"/>
                  </a:lnTo>
                  <a:lnTo>
                    <a:pt x="210" y="124"/>
                  </a:lnTo>
                  <a:lnTo>
                    <a:pt x="228" y="148"/>
                  </a:lnTo>
                  <a:lnTo>
                    <a:pt x="246" y="176"/>
                  </a:lnTo>
                  <a:lnTo>
                    <a:pt x="263" y="204"/>
                  </a:lnTo>
                  <a:lnTo>
                    <a:pt x="280" y="234"/>
                  </a:lnTo>
                  <a:lnTo>
                    <a:pt x="296" y="267"/>
                  </a:lnTo>
                  <a:lnTo>
                    <a:pt x="311" y="301"/>
                  </a:lnTo>
                  <a:lnTo>
                    <a:pt x="326" y="337"/>
                  </a:lnTo>
                  <a:lnTo>
                    <a:pt x="339" y="374"/>
                  </a:lnTo>
                  <a:lnTo>
                    <a:pt x="352" y="413"/>
                  </a:lnTo>
                  <a:lnTo>
                    <a:pt x="365" y="454"/>
                  </a:lnTo>
                  <a:lnTo>
                    <a:pt x="376" y="495"/>
                  </a:lnTo>
                  <a:lnTo>
                    <a:pt x="387" y="538"/>
                  </a:lnTo>
                  <a:lnTo>
                    <a:pt x="397" y="583"/>
                  </a:lnTo>
                  <a:lnTo>
                    <a:pt x="405" y="629"/>
                  </a:lnTo>
                  <a:lnTo>
                    <a:pt x="414" y="675"/>
                  </a:lnTo>
                  <a:lnTo>
                    <a:pt x="420" y="723"/>
                  </a:lnTo>
                  <a:lnTo>
                    <a:pt x="426" y="772"/>
                  </a:lnTo>
                  <a:lnTo>
                    <a:pt x="431" y="821"/>
                  </a:lnTo>
                  <a:lnTo>
                    <a:pt x="435" y="872"/>
                  </a:lnTo>
                  <a:lnTo>
                    <a:pt x="438" y="923"/>
                  </a:lnTo>
                  <a:lnTo>
                    <a:pt x="439" y="976"/>
                  </a:lnTo>
                  <a:lnTo>
                    <a:pt x="440" y="1029"/>
                  </a:lnTo>
                  <a:lnTo>
                    <a:pt x="440" y="1029"/>
                  </a:lnTo>
                  <a:lnTo>
                    <a:pt x="439" y="1082"/>
                  </a:lnTo>
                  <a:lnTo>
                    <a:pt x="438" y="1134"/>
                  </a:lnTo>
                  <a:lnTo>
                    <a:pt x="435" y="1185"/>
                  </a:lnTo>
                  <a:lnTo>
                    <a:pt x="431" y="1236"/>
                  </a:lnTo>
                  <a:lnTo>
                    <a:pt x="426" y="1286"/>
                  </a:lnTo>
                  <a:lnTo>
                    <a:pt x="420" y="1335"/>
                  </a:lnTo>
                  <a:lnTo>
                    <a:pt x="414" y="1382"/>
                  </a:lnTo>
                  <a:lnTo>
                    <a:pt x="405" y="1430"/>
                  </a:lnTo>
                  <a:lnTo>
                    <a:pt x="397" y="1476"/>
                  </a:lnTo>
                  <a:lnTo>
                    <a:pt x="387" y="1519"/>
                  </a:lnTo>
                  <a:lnTo>
                    <a:pt x="376" y="1562"/>
                  </a:lnTo>
                  <a:lnTo>
                    <a:pt x="365" y="1604"/>
                  </a:lnTo>
                  <a:lnTo>
                    <a:pt x="352" y="1645"/>
                  </a:lnTo>
                  <a:lnTo>
                    <a:pt x="339" y="1683"/>
                  </a:lnTo>
                  <a:lnTo>
                    <a:pt x="326" y="1720"/>
                  </a:lnTo>
                  <a:lnTo>
                    <a:pt x="311" y="1756"/>
                  </a:lnTo>
                  <a:lnTo>
                    <a:pt x="296" y="1790"/>
                  </a:lnTo>
                  <a:lnTo>
                    <a:pt x="280" y="1823"/>
                  </a:lnTo>
                  <a:lnTo>
                    <a:pt x="263" y="1854"/>
                  </a:lnTo>
                  <a:lnTo>
                    <a:pt x="246" y="1883"/>
                  </a:lnTo>
                  <a:lnTo>
                    <a:pt x="228" y="1909"/>
                  </a:lnTo>
                  <a:lnTo>
                    <a:pt x="210" y="1934"/>
                  </a:lnTo>
                  <a:lnTo>
                    <a:pt x="191" y="1957"/>
                  </a:lnTo>
                  <a:lnTo>
                    <a:pt x="171" y="1977"/>
                  </a:lnTo>
                  <a:lnTo>
                    <a:pt x="152" y="1996"/>
                  </a:lnTo>
                  <a:lnTo>
                    <a:pt x="131" y="2012"/>
                  </a:lnTo>
                  <a:lnTo>
                    <a:pt x="110" y="2026"/>
                  </a:lnTo>
                  <a:lnTo>
                    <a:pt x="88" y="2037"/>
                  </a:lnTo>
                  <a:lnTo>
                    <a:pt x="67" y="2046"/>
                  </a:lnTo>
                  <a:lnTo>
                    <a:pt x="45" y="2052"/>
                  </a:lnTo>
                  <a:lnTo>
                    <a:pt x="34" y="2055"/>
                  </a:lnTo>
                  <a:lnTo>
                    <a:pt x="22" y="2057"/>
                  </a:lnTo>
                  <a:lnTo>
                    <a:pt x="12" y="2058"/>
                  </a:lnTo>
                  <a:lnTo>
                    <a:pt x="0" y="2058"/>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43" name="Forma Livre 33">
              <a:extLst>
                <a:ext uri="{FF2B5EF4-FFF2-40B4-BE49-F238E27FC236}">
                  <a16:creationId xmlns="" xmlns:a16="http://schemas.microsoft.com/office/drawing/2014/main" id="{E7E31238-E1F0-EF43-9306-49C35C9ED38A}"/>
                </a:ext>
              </a:extLst>
            </p:cNvPr>
            <p:cNvSpPr>
              <a:spLocks/>
            </p:cNvSpPr>
            <p:nvPr/>
          </p:nvSpPr>
          <p:spPr bwMode="auto">
            <a:xfrm>
              <a:off x="4625975" y="1052513"/>
              <a:ext cx="344488" cy="1614488"/>
            </a:xfrm>
            <a:custGeom>
              <a:avLst/>
              <a:gdLst/>
              <a:ahLst/>
              <a:cxnLst>
                <a:cxn ang="0">
                  <a:pos x="0" y="0"/>
                </a:cxn>
                <a:cxn ang="0">
                  <a:pos x="34" y="1"/>
                </a:cxn>
                <a:cxn ang="0">
                  <a:pos x="67" y="7"/>
                </a:cxn>
                <a:cxn ang="0">
                  <a:pos x="100" y="17"/>
                </a:cxn>
                <a:cxn ang="0">
                  <a:pos x="132" y="30"/>
                </a:cxn>
                <a:cxn ang="0">
                  <a:pos x="163" y="47"/>
                </a:cxn>
                <a:cxn ang="0">
                  <a:pos x="194" y="68"/>
                </a:cxn>
                <a:cxn ang="0">
                  <a:pos x="225" y="92"/>
                </a:cxn>
                <a:cxn ang="0">
                  <a:pos x="255" y="120"/>
                </a:cxn>
                <a:cxn ang="0">
                  <a:pos x="283" y="150"/>
                </a:cxn>
                <a:cxn ang="0">
                  <a:pos x="311" y="183"/>
                </a:cxn>
                <a:cxn ang="0">
                  <a:pos x="365" y="259"/>
                </a:cxn>
                <a:cxn ang="0">
                  <a:pos x="415" y="347"/>
                </a:cxn>
                <a:cxn ang="0">
                  <a:pos x="461" y="446"/>
                </a:cxn>
                <a:cxn ang="0">
                  <a:pos x="504" y="554"/>
                </a:cxn>
                <a:cxn ang="0">
                  <a:pos x="541" y="672"/>
                </a:cxn>
                <a:cxn ang="0">
                  <a:pos x="574" y="798"/>
                </a:cxn>
                <a:cxn ang="0">
                  <a:pos x="601" y="931"/>
                </a:cxn>
                <a:cxn ang="0">
                  <a:pos x="624" y="1072"/>
                </a:cxn>
                <a:cxn ang="0">
                  <a:pos x="639" y="1218"/>
                </a:cxn>
                <a:cxn ang="0">
                  <a:pos x="649" y="1368"/>
                </a:cxn>
                <a:cxn ang="0">
                  <a:pos x="652" y="1525"/>
                </a:cxn>
                <a:cxn ang="0">
                  <a:pos x="651" y="1604"/>
                </a:cxn>
                <a:cxn ang="0">
                  <a:pos x="645" y="1757"/>
                </a:cxn>
                <a:cxn ang="0">
                  <a:pos x="632" y="1906"/>
                </a:cxn>
                <a:cxn ang="0">
                  <a:pos x="613" y="2049"/>
                </a:cxn>
                <a:cxn ang="0">
                  <a:pos x="589" y="2186"/>
                </a:cxn>
                <a:cxn ang="0">
                  <a:pos x="558" y="2316"/>
                </a:cxn>
                <a:cxn ang="0">
                  <a:pos x="523" y="2438"/>
                </a:cxn>
                <a:cxn ang="0">
                  <a:pos x="484" y="2550"/>
                </a:cxn>
                <a:cxn ang="0">
                  <a:pos x="439" y="2654"/>
                </a:cxn>
                <a:cxn ang="0">
                  <a:pos x="390" y="2748"/>
                </a:cxn>
                <a:cxn ang="0">
                  <a:pos x="338" y="2829"/>
                </a:cxn>
                <a:cxn ang="0">
                  <a:pos x="297" y="2883"/>
                </a:cxn>
                <a:cxn ang="0">
                  <a:pos x="268" y="2916"/>
                </a:cxn>
                <a:cxn ang="0">
                  <a:pos x="240" y="2945"/>
                </a:cxn>
                <a:cxn ang="0">
                  <a:pos x="210" y="2970"/>
                </a:cxn>
                <a:cxn ang="0">
                  <a:pos x="179" y="2992"/>
                </a:cxn>
                <a:cxn ang="0">
                  <a:pos x="148" y="3012"/>
                </a:cxn>
                <a:cxn ang="0">
                  <a:pos x="116" y="3026"/>
                </a:cxn>
                <a:cxn ang="0">
                  <a:pos x="84" y="3038"/>
                </a:cxn>
                <a:cxn ang="0">
                  <a:pos x="51" y="3045"/>
                </a:cxn>
                <a:cxn ang="0">
                  <a:pos x="17" y="3050"/>
                </a:cxn>
              </a:cxnLst>
              <a:rect l="0" t="0" r="r" b="b"/>
              <a:pathLst>
                <a:path w="652" h="3051">
                  <a:moveTo>
                    <a:pt x="0" y="0"/>
                  </a:moveTo>
                  <a:lnTo>
                    <a:pt x="0" y="0"/>
                  </a:lnTo>
                  <a:lnTo>
                    <a:pt x="17" y="0"/>
                  </a:lnTo>
                  <a:lnTo>
                    <a:pt x="34" y="1"/>
                  </a:lnTo>
                  <a:lnTo>
                    <a:pt x="51" y="4"/>
                  </a:lnTo>
                  <a:lnTo>
                    <a:pt x="67" y="7"/>
                  </a:lnTo>
                  <a:lnTo>
                    <a:pt x="84" y="11"/>
                  </a:lnTo>
                  <a:lnTo>
                    <a:pt x="100" y="17"/>
                  </a:lnTo>
                  <a:lnTo>
                    <a:pt x="116" y="23"/>
                  </a:lnTo>
                  <a:lnTo>
                    <a:pt x="132" y="30"/>
                  </a:lnTo>
                  <a:lnTo>
                    <a:pt x="148" y="38"/>
                  </a:lnTo>
                  <a:lnTo>
                    <a:pt x="163" y="47"/>
                  </a:lnTo>
                  <a:lnTo>
                    <a:pt x="179" y="57"/>
                  </a:lnTo>
                  <a:lnTo>
                    <a:pt x="194" y="68"/>
                  </a:lnTo>
                  <a:lnTo>
                    <a:pt x="210" y="79"/>
                  </a:lnTo>
                  <a:lnTo>
                    <a:pt x="225" y="92"/>
                  </a:lnTo>
                  <a:lnTo>
                    <a:pt x="240" y="105"/>
                  </a:lnTo>
                  <a:lnTo>
                    <a:pt x="255" y="120"/>
                  </a:lnTo>
                  <a:lnTo>
                    <a:pt x="268" y="134"/>
                  </a:lnTo>
                  <a:lnTo>
                    <a:pt x="283" y="150"/>
                  </a:lnTo>
                  <a:lnTo>
                    <a:pt x="297" y="166"/>
                  </a:lnTo>
                  <a:lnTo>
                    <a:pt x="311" y="183"/>
                  </a:lnTo>
                  <a:lnTo>
                    <a:pt x="338" y="220"/>
                  </a:lnTo>
                  <a:lnTo>
                    <a:pt x="365" y="259"/>
                  </a:lnTo>
                  <a:lnTo>
                    <a:pt x="390" y="302"/>
                  </a:lnTo>
                  <a:lnTo>
                    <a:pt x="415" y="347"/>
                  </a:lnTo>
                  <a:lnTo>
                    <a:pt x="439" y="395"/>
                  </a:lnTo>
                  <a:lnTo>
                    <a:pt x="461" y="446"/>
                  </a:lnTo>
                  <a:lnTo>
                    <a:pt x="484" y="499"/>
                  </a:lnTo>
                  <a:lnTo>
                    <a:pt x="504" y="554"/>
                  </a:lnTo>
                  <a:lnTo>
                    <a:pt x="523" y="612"/>
                  </a:lnTo>
                  <a:lnTo>
                    <a:pt x="541" y="672"/>
                  </a:lnTo>
                  <a:lnTo>
                    <a:pt x="558" y="733"/>
                  </a:lnTo>
                  <a:lnTo>
                    <a:pt x="574" y="798"/>
                  </a:lnTo>
                  <a:lnTo>
                    <a:pt x="589" y="864"/>
                  </a:lnTo>
                  <a:lnTo>
                    <a:pt x="601" y="931"/>
                  </a:lnTo>
                  <a:lnTo>
                    <a:pt x="613" y="1000"/>
                  </a:lnTo>
                  <a:lnTo>
                    <a:pt x="624" y="1072"/>
                  </a:lnTo>
                  <a:lnTo>
                    <a:pt x="632" y="1144"/>
                  </a:lnTo>
                  <a:lnTo>
                    <a:pt x="639" y="1218"/>
                  </a:lnTo>
                  <a:lnTo>
                    <a:pt x="645" y="1292"/>
                  </a:lnTo>
                  <a:lnTo>
                    <a:pt x="649" y="1368"/>
                  </a:lnTo>
                  <a:lnTo>
                    <a:pt x="651" y="1447"/>
                  </a:lnTo>
                  <a:lnTo>
                    <a:pt x="652" y="1525"/>
                  </a:lnTo>
                  <a:lnTo>
                    <a:pt x="652" y="1525"/>
                  </a:lnTo>
                  <a:lnTo>
                    <a:pt x="651" y="1604"/>
                  </a:lnTo>
                  <a:lnTo>
                    <a:pt x="649" y="1681"/>
                  </a:lnTo>
                  <a:lnTo>
                    <a:pt x="645" y="1757"/>
                  </a:lnTo>
                  <a:lnTo>
                    <a:pt x="639" y="1833"/>
                  </a:lnTo>
                  <a:lnTo>
                    <a:pt x="632" y="1906"/>
                  </a:lnTo>
                  <a:lnTo>
                    <a:pt x="624" y="1979"/>
                  </a:lnTo>
                  <a:lnTo>
                    <a:pt x="613" y="2049"/>
                  </a:lnTo>
                  <a:lnTo>
                    <a:pt x="601" y="2119"/>
                  </a:lnTo>
                  <a:lnTo>
                    <a:pt x="589" y="2186"/>
                  </a:lnTo>
                  <a:lnTo>
                    <a:pt x="574" y="2252"/>
                  </a:lnTo>
                  <a:lnTo>
                    <a:pt x="558" y="2316"/>
                  </a:lnTo>
                  <a:lnTo>
                    <a:pt x="541" y="2378"/>
                  </a:lnTo>
                  <a:lnTo>
                    <a:pt x="523" y="2438"/>
                  </a:lnTo>
                  <a:lnTo>
                    <a:pt x="504" y="2495"/>
                  </a:lnTo>
                  <a:lnTo>
                    <a:pt x="484" y="2550"/>
                  </a:lnTo>
                  <a:lnTo>
                    <a:pt x="461" y="2603"/>
                  </a:lnTo>
                  <a:lnTo>
                    <a:pt x="439" y="2654"/>
                  </a:lnTo>
                  <a:lnTo>
                    <a:pt x="415" y="2702"/>
                  </a:lnTo>
                  <a:lnTo>
                    <a:pt x="390" y="2748"/>
                  </a:lnTo>
                  <a:lnTo>
                    <a:pt x="365" y="2790"/>
                  </a:lnTo>
                  <a:lnTo>
                    <a:pt x="338" y="2829"/>
                  </a:lnTo>
                  <a:lnTo>
                    <a:pt x="311" y="2866"/>
                  </a:lnTo>
                  <a:lnTo>
                    <a:pt x="297" y="2883"/>
                  </a:lnTo>
                  <a:lnTo>
                    <a:pt x="283" y="2900"/>
                  </a:lnTo>
                  <a:lnTo>
                    <a:pt x="268" y="2916"/>
                  </a:lnTo>
                  <a:lnTo>
                    <a:pt x="255" y="2931"/>
                  </a:lnTo>
                  <a:lnTo>
                    <a:pt x="240" y="2945"/>
                  </a:lnTo>
                  <a:lnTo>
                    <a:pt x="225" y="2957"/>
                  </a:lnTo>
                  <a:lnTo>
                    <a:pt x="210" y="2970"/>
                  </a:lnTo>
                  <a:lnTo>
                    <a:pt x="194" y="2982"/>
                  </a:lnTo>
                  <a:lnTo>
                    <a:pt x="179" y="2992"/>
                  </a:lnTo>
                  <a:lnTo>
                    <a:pt x="163" y="3002"/>
                  </a:lnTo>
                  <a:lnTo>
                    <a:pt x="148" y="3012"/>
                  </a:lnTo>
                  <a:lnTo>
                    <a:pt x="132" y="3019"/>
                  </a:lnTo>
                  <a:lnTo>
                    <a:pt x="116" y="3026"/>
                  </a:lnTo>
                  <a:lnTo>
                    <a:pt x="100" y="3033"/>
                  </a:lnTo>
                  <a:lnTo>
                    <a:pt x="84" y="3038"/>
                  </a:lnTo>
                  <a:lnTo>
                    <a:pt x="67" y="3042"/>
                  </a:lnTo>
                  <a:lnTo>
                    <a:pt x="51" y="3045"/>
                  </a:lnTo>
                  <a:lnTo>
                    <a:pt x="34" y="3049"/>
                  </a:lnTo>
                  <a:lnTo>
                    <a:pt x="17" y="3050"/>
                  </a:lnTo>
                  <a:lnTo>
                    <a:pt x="0" y="3051"/>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44" name="Forma Livre 34">
              <a:extLst>
                <a:ext uri="{FF2B5EF4-FFF2-40B4-BE49-F238E27FC236}">
                  <a16:creationId xmlns="" xmlns:a16="http://schemas.microsoft.com/office/drawing/2014/main" id="{D709833B-EE12-904E-B13D-09C863903214}"/>
                </a:ext>
              </a:extLst>
            </p:cNvPr>
            <p:cNvSpPr>
              <a:spLocks/>
            </p:cNvSpPr>
            <p:nvPr/>
          </p:nvSpPr>
          <p:spPr bwMode="auto">
            <a:xfrm>
              <a:off x="4841875" y="788988"/>
              <a:ext cx="457200" cy="2139950"/>
            </a:xfrm>
            <a:custGeom>
              <a:avLst/>
              <a:gdLst/>
              <a:ahLst/>
              <a:cxnLst>
                <a:cxn ang="0">
                  <a:pos x="0" y="0"/>
                </a:cxn>
                <a:cxn ang="0">
                  <a:pos x="45" y="3"/>
                </a:cxn>
                <a:cxn ang="0">
                  <a:pos x="88" y="10"/>
                </a:cxn>
                <a:cxn ang="0">
                  <a:pos x="132" y="23"/>
                </a:cxn>
                <a:cxn ang="0">
                  <a:pos x="174" y="41"/>
                </a:cxn>
                <a:cxn ang="0">
                  <a:pos x="216" y="64"/>
                </a:cxn>
                <a:cxn ang="0">
                  <a:pos x="257" y="91"/>
                </a:cxn>
                <a:cxn ang="0">
                  <a:pos x="297" y="123"/>
                </a:cxn>
                <a:cxn ang="0">
                  <a:pos x="336" y="159"/>
                </a:cxn>
                <a:cxn ang="0">
                  <a:pos x="375" y="200"/>
                </a:cxn>
                <a:cxn ang="0">
                  <a:pos x="412" y="244"/>
                </a:cxn>
                <a:cxn ang="0">
                  <a:pos x="448" y="293"/>
                </a:cxn>
                <a:cxn ang="0">
                  <a:pos x="483" y="345"/>
                </a:cxn>
                <a:cxn ang="0">
                  <a:pos x="517" y="401"/>
                </a:cxn>
                <a:cxn ang="0">
                  <a:pos x="549" y="462"/>
                </a:cxn>
                <a:cxn ang="0">
                  <a:pos x="581" y="525"/>
                </a:cxn>
                <a:cxn ang="0">
                  <a:pos x="611" y="592"/>
                </a:cxn>
                <a:cxn ang="0">
                  <a:pos x="667" y="735"/>
                </a:cxn>
                <a:cxn ang="0">
                  <a:pos x="717" y="891"/>
                </a:cxn>
                <a:cxn ang="0">
                  <a:pos x="759" y="1059"/>
                </a:cxn>
                <a:cxn ang="0">
                  <a:pos x="796" y="1235"/>
                </a:cxn>
                <a:cxn ang="0">
                  <a:pos x="825" y="1420"/>
                </a:cxn>
                <a:cxn ang="0">
                  <a:pos x="846" y="1614"/>
                </a:cxn>
                <a:cxn ang="0">
                  <a:pos x="860" y="1816"/>
                </a:cxn>
                <a:cxn ang="0">
                  <a:pos x="864" y="2022"/>
                </a:cxn>
                <a:cxn ang="0">
                  <a:pos x="863" y="2126"/>
                </a:cxn>
                <a:cxn ang="0">
                  <a:pos x="854" y="2330"/>
                </a:cxn>
                <a:cxn ang="0">
                  <a:pos x="837" y="2527"/>
                </a:cxn>
                <a:cxn ang="0">
                  <a:pos x="811" y="2717"/>
                </a:cxn>
                <a:cxn ang="0">
                  <a:pos x="778" y="2898"/>
                </a:cxn>
                <a:cxn ang="0">
                  <a:pos x="739" y="3071"/>
                </a:cxn>
                <a:cxn ang="0">
                  <a:pos x="693" y="3232"/>
                </a:cxn>
                <a:cxn ang="0">
                  <a:pos x="640" y="3381"/>
                </a:cxn>
                <a:cxn ang="0">
                  <a:pos x="596" y="3485"/>
                </a:cxn>
                <a:cxn ang="0">
                  <a:pos x="565" y="3551"/>
                </a:cxn>
                <a:cxn ang="0">
                  <a:pos x="534" y="3612"/>
                </a:cxn>
                <a:cxn ang="0">
                  <a:pos x="501" y="3671"/>
                </a:cxn>
                <a:cxn ang="0">
                  <a:pos x="466" y="3725"/>
                </a:cxn>
                <a:cxn ang="0">
                  <a:pos x="430" y="3776"/>
                </a:cxn>
                <a:cxn ang="0">
                  <a:pos x="394" y="3822"/>
                </a:cxn>
                <a:cxn ang="0">
                  <a:pos x="355" y="3865"/>
                </a:cxn>
                <a:cxn ang="0">
                  <a:pos x="317" y="3903"/>
                </a:cxn>
                <a:cxn ang="0">
                  <a:pos x="277" y="3938"/>
                </a:cxn>
                <a:cxn ang="0">
                  <a:pos x="237" y="3967"/>
                </a:cxn>
                <a:cxn ang="0">
                  <a:pos x="195" y="3992"/>
                </a:cxn>
                <a:cxn ang="0">
                  <a:pos x="153" y="4012"/>
                </a:cxn>
                <a:cxn ang="0">
                  <a:pos x="111" y="4027"/>
                </a:cxn>
                <a:cxn ang="0">
                  <a:pos x="67" y="4038"/>
                </a:cxn>
                <a:cxn ang="0">
                  <a:pos x="23" y="4043"/>
                </a:cxn>
              </a:cxnLst>
              <a:rect l="0" t="0" r="r" b="b"/>
              <a:pathLst>
                <a:path w="864" h="4044">
                  <a:moveTo>
                    <a:pt x="0" y="0"/>
                  </a:moveTo>
                  <a:lnTo>
                    <a:pt x="0" y="0"/>
                  </a:lnTo>
                  <a:lnTo>
                    <a:pt x="23" y="1"/>
                  </a:lnTo>
                  <a:lnTo>
                    <a:pt x="45" y="3"/>
                  </a:lnTo>
                  <a:lnTo>
                    <a:pt x="67" y="6"/>
                  </a:lnTo>
                  <a:lnTo>
                    <a:pt x="88" y="10"/>
                  </a:lnTo>
                  <a:lnTo>
                    <a:pt x="111" y="16"/>
                  </a:lnTo>
                  <a:lnTo>
                    <a:pt x="132" y="23"/>
                  </a:lnTo>
                  <a:lnTo>
                    <a:pt x="153" y="31"/>
                  </a:lnTo>
                  <a:lnTo>
                    <a:pt x="174" y="41"/>
                  </a:lnTo>
                  <a:lnTo>
                    <a:pt x="195" y="51"/>
                  </a:lnTo>
                  <a:lnTo>
                    <a:pt x="216" y="64"/>
                  </a:lnTo>
                  <a:lnTo>
                    <a:pt x="237" y="77"/>
                  </a:lnTo>
                  <a:lnTo>
                    <a:pt x="257" y="91"/>
                  </a:lnTo>
                  <a:lnTo>
                    <a:pt x="277" y="107"/>
                  </a:lnTo>
                  <a:lnTo>
                    <a:pt x="297" y="123"/>
                  </a:lnTo>
                  <a:lnTo>
                    <a:pt x="317" y="141"/>
                  </a:lnTo>
                  <a:lnTo>
                    <a:pt x="336" y="159"/>
                  </a:lnTo>
                  <a:lnTo>
                    <a:pt x="355" y="179"/>
                  </a:lnTo>
                  <a:lnTo>
                    <a:pt x="375" y="200"/>
                  </a:lnTo>
                  <a:lnTo>
                    <a:pt x="394" y="221"/>
                  </a:lnTo>
                  <a:lnTo>
                    <a:pt x="412" y="244"/>
                  </a:lnTo>
                  <a:lnTo>
                    <a:pt x="430" y="268"/>
                  </a:lnTo>
                  <a:lnTo>
                    <a:pt x="448" y="293"/>
                  </a:lnTo>
                  <a:lnTo>
                    <a:pt x="466" y="319"/>
                  </a:lnTo>
                  <a:lnTo>
                    <a:pt x="483" y="345"/>
                  </a:lnTo>
                  <a:lnTo>
                    <a:pt x="501" y="373"/>
                  </a:lnTo>
                  <a:lnTo>
                    <a:pt x="517" y="401"/>
                  </a:lnTo>
                  <a:lnTo>
                    <a:pt x="534" y="431"/>
                  </a:lnTo>
                  <a:lnTo>
                    <a:pt x="549" y="462"/>
                  </a:lnTo>
                  <a:lnTo>
                    <a:pt x="565" y="494"/>
                  </a:lnTo>
                  <a:lnTo>
                    <a:pt x="581" y="525"/>
                  </a:lnTo>
                  <a:lnTo>
                    <a:pt x="596" y="558"/>
                  </a:lnTo>
                  <a:lnTo>
                    <a:pt x="611" y="592"/>
                  </a:lnTo>
                  <a:lnTo>
                    <a:pt x="640" y="662"/>
                  </a:lnTo>
                  <a:lnTo>
                    <a:pt x="667" y="735"/>
                  </a:lnTo>
                  <a:lnTo>
                    <a:pt x="693" y="813"/>
                  </a:lnTo>
                  <a:lnTo>
                    <a:pt x="717" y="891"/>
                  </a:lnTo>
                  <a:lnTo>
                    <a:pt x="739" y="974"/>
                  </a:lnTo>
                  <a:lnTo>
                    <a:pt x="759" y="1059"/>
                  </a:lnTo>
                  <a:lnTo>
                    <a:pt x="778" y="1146"/>
                  </a:lnTo>
                  <a:lnTo>
                    <a:pt x="796" y="1235"/>
                  </a:lnTo>
                  <a:lnTo>
                    <a:pt x="811" y="1327"/>
                  </a:lnTo>
                  <a:lnTo>
                    <a:pt x="825" y="1420"/>
                  </a:lnTo>
                  <a:lnTo>
                    <a:pt x="837" y="1517"/>
                  </a:lnTo>
                  <a:lnTo>
                    <a:pt x="846" y="1614"/>
                  </a:lnTo>
                  <a:lnTo>
                    <a:pt x="854" y="1714"/>
                  </a:lnTo>
                  <a:lnTo>
                    <a:pt x="860" y="1816"/>
                  </a:lnTo>
                  <a:lnTo>
                    <a:pt x="863" y="1917"/>
                  </a:lnTo>
                  <a:lnTo>
                    <a:pt x="864" y="2022"/>
                  </a:lnTo>
                  <a:lnTo>
                    <a:pt x="864" y="2022"/>
                  </a:lnTo>
                  <a:lnTo>
                    <a:pt x="863" y="2126"/>
                  </a:lnTo>
                  <a:lnTo>
                    <a:pt x="860" y="2229"/>
                  </a:lnTo>
                  <a:lnTo>
                    <a:pt x="854" y="2330"/>
                  </a:lnTo>
                  <a:lnTo>
                    <a:pt x="846" y="2429"/>
                  </a:lnTo>
                  <a:lnTo>
                    <a:pt x="837" y="2527"/>
                  </a:lnTo>
                  <a:lnTo>
                    <a:pt x="825" y="2623"/>
                  </a:lnTo>
                  <a:lnTo>
                    <a:pt x="811" y="2717"/>
                  </a:lnTo>
                  <a:lnTo>
                    <a:pt x="796" y="2809"/>
                  </a:lnTo>
                  <a:lnTo>
                    <a:pt x="778" y="2898"/>
                  </a:lnTo>
                  <a:lnTo>
                    <a:pt x="759" y="2986"/>
                  </a:lnTo>
                  <a:lnTo>
                    <a:pt x="739" y="3071"/>
                  </a:lnTo>
                  <a:lnTo>
                    <a:pt x="717" y="3152"/>
                  </a:lnTo>
                  <a:lnTo>
                    <a:pt x="693" y="3232"/>
                  </a:lnTo>
                  <a:lnTo>
                    <a:pt x="667" y="3308"/>
                  </a:lnTo>
                  <a:lnTo>
                    <a:pt x="640" y="3381"/>
                  </a:lnTo>
                  <a:lnTo>
                    <a:pt x="611" y="3451"/>
                  </a:lnTo>
                  <a:lnTo>
                    <a:pt x="596" y="3485"/>
                  </a:lnTo>
                  <a:lnTo>
                    <a:pt x="581" y="3518"/>
                  </a:lnTo>
                  <a:lnTo>
                    <a:pt x="565" y="3551"/>
                  </a:lnTo>
                  <a:lnTo>
                    <a:pt x="549" y="3582"/>
                  </a:lnTo>
                  <a:lnTo>
                    <a:pt x="534" y="3612"/>
                  </a:lnTo>
                  <a:lnTo>
                    <a:pt x="517" y="3642"/>
                  </a:lnTo>
                  <a:lnTo>
                    <a:pt x="501" y="3671"/>
                  </a:lnTo>
                  <a:lnTo>
                    <a:pt x="483" y="3698"/>
                  </a:lnTo>
                  <a:lnTo>
                    <a:pt x="466" y="3725"/>
                  </a:lnTo>
                  <a:lnTo>
                    <a:pt x="448" y="3751"/>
                  </a:lnTo>
                  <a:lnTo>
                    <a:pt x="430" y="3776"/>
                  </a:lnTo>
                  <a:lnTo>
                    <a:pt x="412" y="3800"/>
                  </a:lnTo>
                  <a:lnTo>
                    <a:pt x="394" y="3822"/>
                  </a:lnTo>
                  <a:lnTo>
                    <a:pt x="375" y="3845"/>
                  </a:lnTo>
                  <a:lnTo>
                    <a:pt x="355" y="3865"/>
                  </a:lnTo>
                  <a:lnTo>
                    <a:pt x="336" y="3885"/>
                  </a:lnTo>
                  <a:lnTo>
                    <a:pt x="317" y="3903"/>
                  </a:lnTo>
                  <a:lnTo>
                    <a:pt x="297" y="3921"/>
                  </a:lnTo>
                  <a:lnTo>
                    <a:pt x="277" y="3938"/>
                  </a:lnTo>
                  <a:lnTo>
                    <a:pt x="257" y="3953"/>
                  </a:lnTo>
                  <a:lnTo>
                    <a:pt x="237" y="3967"/>
                  </a:lnTo>
                  <a:lnTo>
                    <a:pt x="216" y="3980"/>
                  </a:lnTo>
                  <a:lnTo>
                    <a:pt x="195" y="3992"/>
                  </a:lnTo>
                  <a:lnTo>
                    <a:pt x="174" y="4003"/>
                  </a:lnTo>
                  <a:lnTo>
                    <a:pt x="153" y="4012"/>
                  </a:lnTo>
                  <a:lnTo>
                    <a:pt x="132" y="4021"/>
                  </a:lnTo>
                  <a:lnTo>
                    <a:pt x="111" y="4027"/>
                  </a:lnTo>
                  <a:lnTo>
                    <a:pt x="88" y="4033"/>
                  </a:lnTo>
                  <a:lnTo>
                    <a:pt x="67" y="4038"/>
                  </a:lnTo>
                  <a:lnTo>
                    <a:pt x="45" y="4041"/>
                  </a:lnTo>
                  <a:lnTo>
                    <a:pt x="23" y="4043"/>
                  </a:lnTo>
                  <a:lnTo>
                    <a:pt x="0" y="4044"/>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45" name="Forma Livre 35">
              <a:extLst>
                <a:ext uri="{FF2B5EF4-FFF2-40B4-BE49-F238E27FC236}">
                  <a16:creationId xmlns="" xmlns:a16="http://schemas.microsoft.com/office/drawing/2014/main" id="{B31DDA50-C30A-1D48-801B-42423C47E605}"/>
                </a:ext>
              </a:extLst>
            </p:cNvPr>
            <p:cNvSpPr>
              <a:spLocks/>
            </p:cNvSpPr>
            <p:nvPr/>
          </p:nvSpPr>
          <p:spPr bwMode="auto">
            <a:xfrm>
              <a:off x="5056188" y="525463"/>
              <a:ext cx="569913" cy="2665413"/>
            </a:xfrm>
            <a:custGeom>
              <a:avLst/>
              <a:gdLst/>
              <a:ahLst/>
              <a:cxnLst>
                <a:cxn ang="0">
                  <a:pos x="29" y="1"/>
                </a:cxn>
                <a:cxn ang="0">
                  <a:pos x="111" y="14"/>
                </a:cxn>
                <a:cxn ang="0">
                  <a:pos x="191" y="40"/>
                </a:cxn>
                <a:cxn ang="0">
                  <a:pos x="270" y="80"/>
                </a:cxn>
                <a:cxn ang="0">
                  <a:pos x="346" y="133"/>
                </a:cxn>
                <a:cxn ang="0">
                  <a:pos x="419" y="199"/>
                </a:cxn>
                <a:cxn ang="0">
                  <a:pos x="490" y="276"/>
                </a:cxn>
                <a:cxn ang="0">
                  <a:pos x="559" y="365"/>
                </a:cxn>
                <a:cxn ang="0">
                  <a:pos x="624" y="466"/>
                </a:cxn>
                <a:cxn ang="0">
                  <a:pos x="685" y="576"/>
                </a:cxn>
                <a:cxn ang="0">
                  <a:pos x="744" y="696"/>
                </a:cxn>
                <a:cxn ang="0">
                  <a:pos x="798" y="826"/>
                </a:cxn>
                <a:cxn ang="0">
                  <a:pos x="847" y="964"/>
                </a:cxn>
                <a:cxn ang="0">
                  <a:pos x="893" y="1111"/>
                </a:cxn>
                <a:cxn ang="0">
                  <a:pos x="934" y="1265"/>
                </a:cxn>
                <a:cxn ang="0">
                  <a:pos x="970" y="1427"/>
                </a:cxn>
                <a:cxn ang="0">
                  <a:pos x="1002" y="1596"/>
                </a:cxn>
                <a:cxn ang="0">
                  <a:pos x="1029" y="1770"/>
                </a:cxn>
                <a:cxn ang="0">
                  <a:pos x="1049" y="1950"/>
                </a:cxn>
                <a:cxn ang="0">
                  <a:pos x="1065" y="2135"/>
                </a:cxn>
                <a:cxn ang="0">
                  <a:pos x="1073" y="2325"/>
                </a:cxn>
                <a:cxn ang="0">
                  <a:pos x="1076" y="2519"/>
                </a:cxn>
                <a:cxn ang="0">
                  <a:pos x="1075" y="2649"/>
                </a:cxn>
                <a:cxn ang="0">
                  <a:pos x="1068" y="2839"/>
                </a:cxn>
                <a:cxn ang="0">
                  <a:pos x="1055" y="3026"/>
                </a:cxn>
                <a:cxn ang="0">
                  <a:pos x="1036" y="3208"/>
                </a:cxn>
                <a:cxn ang="0">
                  <a:pos x="1012" y="3384"/>
                </a:cxn>
                <a:cxn ang="0">
                  <a:pos x="982" y="3555"/>
                </a:cxn>
                <a:cxn ang="0">
                  <a:pos x="947" y="3719"/>
                </a:cxn>
                <a:cxn ang="0">
                  <a:pos x="907" y="3876"/>
                </a:cxn>
                <a:cxn ang="0">
                  <a:pos x="863" y="4026"/>
                </a:cxn>
                <a:cxn ang="0">
                  <a:pos x="815" y="4167"/>
                </a:cxn>
                <a:cxn ang="0">
                  <a:pos x="762" y="4299"/>
                </a:cxn>
                <a:cxn ang="0">
                  <a:pos x="705" y="4423"/>
                </a:cxn>
                <a:cxn ang="0">
                  <a:pos x="645" y="4537"/>
                </a:cxn>
                <a:cxn ang="0">
                  <a:pos x="580" y="4641"/>
                </a:cxn>
                <a:cxn ang="0">
                  <a:pos x="513" y="4733"/>
                </a:cxn>
                <a:cxn ang="0">
                  <a:pos x="444" y="4814"/>
                </a:cxn>
                <a:cxn ang="0">
                  <a:pos x="370" y="4884"/>
                </a:cxn>
                <a:cxn ang="0">
                  <a:pos x="295" y="4942"/>
                </a:cxn>
                <a:cxn ang="0">
                  <a:pos x="218" y="4986"/>
                </a:cxn>
                <a:cxn ang="0">
                  <a:pos x="138" y="5017"/>
                </a:cxn>
                <a:cxn ang="0">
                  <a:pos x="57" y="5034"/>
                </a:cxn>
              </a:cxnLst>
              <a:rect l="0" t="0" r="r" b="b"/>
              <a:pathLst>
                <a:path w="1076" h="5037">
                  <a:moveTo>
                    <a:pt x="0" y="0"/>
                  </a:moveTo>
                  <a:lnTo>
                    <a:pt x="0" y="0"/>
                  </a:lnTo>
                  <a:lnTo>
                    <a:pt x="29" y="1"/>
                  </a:lnTo>
                  <a:lnTo>
                    <a:pt x="57" y="4"/>
                  </a:lnTo>
                  <a:lnTo>
                    <a:pt x="83" y="8"/>
                  </a:lnTo>
                  <a:lnTo>
                    <a:pt x="111" y="14"/>
                  </a:lnTo>
                  <a:lnTo>
                    <a:pt x="138" y="21"/>
                  </a:lnTo>
                  <a:lnTo>
                    <a:pt x="165" y="30"/>
                  </a:lnTo>
                  <a:lnTo>
                    <a:pt x="191" y="40"/>
                  </a:lnTo>
                  <a:lnTo>
                    <a:pt x="218" y="52"/>
                  </a:lnTo>
                  <a:lnTo>
                    <a:pt x="244" y="65"/>
                  </a:lnTo>
                  <a:lnTo>
                    <a:pt x="270" y="80"/>
                  </a:lnTo>
                  <a:lnTo>
                    <a:pt x="295" y="96"/>
                  </a:lnTo>
                  <a:lnTo>
                    <a:pt x="321" y="114"/>
                  </a:lnTo>
                  <a:lnTo>
                    <a:pt x="346" y="133"/>
                  </a:lnTo>
                  <a:lnTo>
                    <a:pt x="370" y="153"/>
                  </a:lnTo>
                  <a:lnTo>
                    <a:pt x="395" y="175"/>
                  </a:lnTo>
                  <a:lnTo>
                    <a:pt x="419" y="199"/>
                  </a:lnTo>
                  <a:lnTo>
                    <a:pt x="444" y="223"/>
                  </a:lnTo>
                  <a:lnTo>
                    <a:pt x="467" y="250"/>
                  </a:lnTo>
                  <a:lnTo>
                    <a:pt x="490" y="276"/>
                  </a:lnTo>
                  <a:lnTo>
                    <a:pt x="513" y="305"/>
                  </a:lnTo>
                  <a:lnTo>
                    <a:pt x="536" y="334"/>
                  </a:lnTo>
                  <a:lnTo>
                    <a:pt x="559" y="365"/>
                  </a:lnTo>
                  <a:lnTo>
                    <a:pt x="580" y="398"/>
                  </a:lnTo>
                  <a:lnTo>
                    <a:pt x="603" y="431"/>
                  </a:lnTo>
                  <a:lnTo>
                    <a:pt x="624" y="466"/>
                  </a:lnTo>
                  <a:lnTo>
                    <a:pt x="645" y="501"/>
                  </a:lnTo>
                  <a:lnTo>
                    <a:pt x="665" y="538"/>
                  </a:lnTo>
                  <a:lnTo>
                    <a:pt x="685" y="576"/>
                  </a:lnTo>
                  <a:lnTo>
                    <a:pt x="705" y="615"/>
                  </a:lnTo>
                  <a:lnTo>
                    <a:pt x="724" y="654"/>
                  </a:lnTo>
                  <a:lnTo>
                    <a:pt x="744" y="696"/>
                  </a:lnTo>
                  <a:lnTo>
                    <a:pt x="762" y="738"/>
                  </a:lnTo>
                  <a:lnTo>
                    <a:pt x="780" y="782"/>
                  </a:lnTo>
                  <a:lnTo>
                    <a:pt x="798" y="826"/>
                  </a:lnTo>
                  <a:lnTo>
                    <a:pt x="815" y="871"/>
                  </a:lnTo>
                  <a:lnTo>
                    <a:pt x="830" y="917"/>
                  </a:lnTo>
                  <a:lnTo>
                    <a:pt x="847" y="964"/>
                  </a:lnTo>
                  <a:lnTo>
                    <a:pt x="863" y="1012"/>
                  </a:lnTo>
                  <a:lnTo>
                    <a:pt x="878" y="1062"/>
                  </a:lnTo>
                  <a:lnTo>
                    <a:pt x="893" y="1111"/>
                  </a:lnTo>
                  <a:lnTo>
                    <a:pt x="907" y="1161"/>
                  </a:lnTo>
                  <a:lnTo>
                    <a:pt x="921" y="1213"/>
                  </a:lnTo>
                  <a:lnTo>
                    <a:pt x="934" y="1265"/>
                  </a:lnTo>
                  <a:lnTo>
                    <a:pt x="947" y="1318"/>
                  </a:lnTo>
                  <a:lnTo>
                    <a:pt x="959" y="1372"/>
                  </a:lnTo>
                  <a:lnTo>
                    <a:pt x="970" y="1427"/>
                  </a:lnTo>
                  <a:lnTo>
                    <a:pt x="982" y="1482"/>
                  </a:lnTo>
                  <a:lnTo>
                    <a:pt x="992" y="1539"/>
                  </a:lnTo>
                  <a:lnTo>
                    <a:pt x="1002" y="1596"/>
                  </a:lnTo>
                  <a:lnTo>
                    <a:pt x="1012" y="1653"/>
                  </a:lnTo>
                  <a:lnTo>
                    <a:pt x="1020" y="1711"/>
                  </a:lnTo>
                  <a:lnTo>
                    <a:pt x="1029" y="1770"/>
                  </a:lnTo>
                  <a:lnTo>
                    <a:pt x="1036" y="1829"/>
                  </a:lnTo>
                  <a:lnTo>
                    <a:pt x="1042" y="1890"/>
                  </a:lnTo>
                  <a:lnTo>
                    <a:pt x="1049" y="1950"/>
                  </a:lnTo>
                  <a:lnTo>
                    <a:pt x="1055" y="2011"/>
                  </a:lnTo>
                  <a:lnTo>
                    <a:pt x="1059" y="2073"/>
                  </a:lnTo>
                  <a:lnTo>
                    <a:pt x="1065" y="2135"/>
                  </a:lnTo>
                  <a:lnTo>
                    <a:pt x="1068" y="2198"/>
                  </a:lnTo>
                  <a:lnTo>
                    <a:pt x="1071" y="2262"/>
                  </a:lnTo>
                  <a:lnTo>
                    <a:pt x="1073" y="2325"/>
                  </a:lnTo>
                  <a:lnTo>
                    <a:pt x="1075" y="2389"/>
                  </a:lnTo>
                  <a:lnTo>
                    <a:pt x="1076" y="2454"/>
                  </a:lnTo>
                  <a:lnTo>
                    <a:pt x="1076" y="2519"/>
                  </a:lnTo>
                  <a:lnTo>
                    <a:pt x="1076" y="2519"/>
                  </a:lnTo>
                  <a:lnTo>
                    <a:pt x="1076" y="2584"/>
                  </a:lnTo>
                  <a:lnTo>
                    <a:pt x="1075" y="2649"/>
                  </a:lnTo>
                  <a:lnTo>
                    <a:pt x="1073" y="2712"/>
                  </a:lnTo>
                  <a:lnTo>
                    <a:pt x="1071" y="2776"/>
                  </a:lnTo>
                  <a:lnTo>
                    <a:pt x="1068" y="2839"/>
                  </a:lnTo>
                  <a:lnTo>
                    <a:pt x="1065" y="2902"/>
                  </a:lnTo>
                  <a:lnTo>
                    <a:pt x="1059" y="2964"/>
                  </a:lnTo>
                  <a:lnTo>
                    <a:pt x="1055" y="3026"/>
                  </a:lnTo>
                  <a:lnTo>
                    <a:pt x="1049" y="3087"/>
                  </a:lnTo>
                  <a:lnTo>
                    <a:pt x="1042" y="3148"/>
                  </a:lnTo>
                  <a:lnTo>
                    <a:pt x="1036" y="3208"/>
                  </a:lnTo>
                  <a:lnTo>
                    <a:pt x="1029" y="3268"/>
                  </a:lnTo>
                  <a:lnTo>
                    <a:pt x="1020" y="3326"/>
                  </a:lnTo>
                  <a:lnTo>
                    <a:pt x="1012" y="3384"/>
                  </a:lnTo>
                  <a:lnTo>
                    <a:pt x="1002" y="3443"/>
                  </a:lnTo>
                  <a:lnTo>
                    <a:pt x="992" y="3499"/>
                  </a:lnTo>
                  <a:lnTo>
                    <a:pt x="982" y="3555"/>
                  </a:lnTo>
                  <a:lnTo>
                    <a:pt x="970" y="3610"/>
                  </a:lnTo>
                  <a:lnTo>
                    <a:pt x="959" y="3665"/>
                  </a:lnTo>
                  <a:lnTo>
                    <a:pt x="947" y="3719"/>
                  </a:lnTo>
                  <a:lnTo>
                    <a:pt x="934" y="3772"/>
                  </a:lnTo>
                  <a:lnTo>
                    <a:pt x="921" y="3824"/>
                  </a:lnTo>
                  <a:lnTo>
                    <a:pt x="907" y="3876"/>
                  </a:lnTo>
                  <a:lnTo>
                    <a:pt x="893" y="3927"/>
                  </a:lnTo>
                  <a:lnTo>
                    <a:pt x="878" y="3977"/>
                  </a:lnTo>
                  <a:lnTo>
                    <a:pt x="863" y="4026"/>
                  </a:lnTo>
                  <a:lnTo>
                    <a:pt x="847" y="4073"/>
                  </a:lnTo>
                  <a:lnTo>
                    <a:pt x="830" y="4121"/>
                  </a:lnTo>
                  <a:lnTo>
                    <a:pt x="815" y="4167"/>
                  </a:lnTo>
                  <a:lnTo>
                    <a:pt x="798" y="4212"/>
                  </a:lnTo>
                  <a:lnTo>
                    <a:pt x="780" y="4256"/>
                  </a:lnTo>
                  <a:lnTo>
                    <a:pt x="762" y="4299"/>
                  </a:lnTo>
                  <a:lnTo>
                    <a:pt x="744" y="4342"/>
                  </a:lnTo>
                  <a:lnTo>
                    <a:pt x="724" y="4383"/>
                  </a:lnTo>
                  <a:lnTo>
                    <a:pt x="705" y="4423"/>
                  </a:lnTo>
                  <a:lnTo>
                    <a:pt x="685" y="4462"/>
                  </a:lnTo>
                  <a:lnTo>
                    <a:pt x="665" y="4500"/>
                  </a:lnTo>
                  <a:lnTo>
                    <a:pt x="645" y="4537"/>
                  </a:lnTo>
                  <a:lnTo>
                    <a:pt x="624" y="4573"/>
                  </a:lnTo>
                  <a:lnTo>
                    <a:pt x="603" y="4607"/>
                  </a:lnTo>
                  <a:lnTo>
                    <a:pt x="580" y="4641"/>
                  </a:lnTo>
                  <a:lnTo>
                    <a:pt x="559" y="4672"/>
                  </a:lnTo>
                  <a:lnTo>
                    <a:pt x="536" y="4703"/>
                  </a:lnTo>
                  <a:lnTo>
                    <a:pt x="513" y="4733"/>
                  </a:lnTo>
                  <a:lnTo>
                    <a:pt x="490" y="4761"/>
                  </a:lnTo>
                  <a:lnTo>
                    <a:pt x="467" y="4789"/>
                  </a:lnTo>
                  <a:lnTo>
                    <a:pt x="444" y="4814"/>
                  </a:lnTo>
                  <a:lnTo>
                    <a:pt x="419" y="4839"/>
                  </a:lnTo>
                  <a:lnTo>
                    <a:pt x="395" y="4862"/>
                  </a:lnTo>
                  <a:lnTo>
                    <a:pt x="370" y="4884"/>
                  </a:lnTo>
                  <a:lnTo>
                    <a:pt x="346" y="4905"/>
                  </a:lnTo>
                  <a:lnTo>
                    <a:pt x="321" y="4924"/>
                  </a:lnTo>
                  <a:lnTo>
                    <a:pt x="295" y="4942"/>
                  </a:lnTo>
                  <a:lnTo>
                    <a:pt x="270" y="4958"/>
                  </a:lnTo>
                  <a:lnTo>
                    <a:pt x="244" y="4972"/>
                  </a:lnTo>
                  <a:lnTo>
                    <a:pt x="218" y="4986"/>
                  </a:lnTo>
                  <a:lnTo>
                    <a:pt x="191" y="4998"/>
                  </a:lnTo>
                  <a:lnTo>
                    <a:pt x="165" y="5008"/>
                  </a:lnTo>
                  <a:lnTo>
                    <a:pt x="138" y="5017"/>
                  </a:lnTo>
                  <a:lnTo>
                    <a:pt x="111" y="5024"/>
                  </a:lnTo>
                  <a:lnTo>
                    <a:pt x="83" y="5030"/>
                  </a:lnTo>
                  <a:lnTo>
                    <a:pt x="57" y="5034"/>
                  </a:lnTo>
                  <a:lnTo>
                    <a:pt x="29" y="5036"/>
                  </a:lnTo>
                  <a:lnTo>
                    <a:pt x="0" y="5037"/>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46" name="Forma Livre 36">
              <a:extLst>
                <a:ext uri="{FF2B5EF4-FFF2-40B4-BE49-F238E27FC236}">
                  <a16:creationId xmlns="" xmlns:a16="http://schemas.microsoft.com/office/drawing/2014/main" id="{B23CF3A3-87BF-EC4D-8244-B507F6E6AB1A}"/>
                </a:ext>
              </a:extLst>
            </p:cNvPr>
            <p:cNvSpPr>
              <a:spLocks/>
            </p:cNvSpPr>
            <p:nvPr/>
          </p:nvSpPr>
          <p:spPr bwMode="auto">
            <a:xfrm>
              <a:off x="5273675" y="263525"/>
              <a:ext cx="681038" cy="3190875"/>
            </a:xfrm>
            <a:custGeom>
              <a:avLst/>
              <a:gdLst/>
              <a:ahLst/>
              <a:cxnLst>
                <a:cxn ang="0">
                  <a:pos x="32" y="1"/>
                </a:cxn>
                <a:cxn ang="0">
                  <a:pos x="131" y="16"/>
                </a:cxn>
                <a:cxn ang="0">
                  <a:pos x="227" y="48"/>
                </a:cxn>
                <a:cxn ang="0">
                  <a:pos x="321" y="96"/>
                </a:cxn>
                <a:cxn ang="0">
                  <a:pos x="412" y="159"/>
                </a:cxn>
                <a:cxn ang="0">
                  <a:pos x="501" y="238"/>
                </a:cxn>
                <a:cxn ang="0">
                  <a:pos x="586" y="330"/>
                </a:cxn>
                <a:cxn ang="0">
                  <a:pos x="667" y="437"/>
                </a:cxn>
                <a:cxn ang="0">
                  <a:pos x="745" y="557"/>
                </a:cxn>
                <a:cxn ang="0">
                  <a:pos x="819" y="688"/>
                </a:cxn>
                <a:cxn ang="0">
                  <a:pos x="888" y="832"/>
                </a:cxn>
                <a:cxn ang="0">
                  <a:pos x="953" y="988"/>
                </a:cxn>
                <a:cxn ang="0">
                  <a:pos x="1013" y="1154"/>
                </a:cxn>
                <a:cxn ang="0">
                  <a:pos x="1067" y="1330"/>
                </a:cxn>
                <a:cxn ang="0">
                  <a:pos x="1117" y="1514"/>
                </a:cxn>
                <a:cxn ang="0">
                  <a:pos x="1160" y="1708"/>
                </a:cxn>
                <a:cxn ang="0">
                  <a:pos x="1197" y="1910"/>
                </a:cxn>
                <a:cxn ang="0">
                  <a:pos x="1229" y="2118"/>
                </a:cxn>
                <a:cxn ang="0">
                  <a:pos x="1255" y="2334"/>
                </a:cxn>
                <a:cxn ang="0">
                  <a:pos x="1273" y="2556"/>
                </a:cxn>
                <a:cxn ang="0">
                  <a:pos x="1283" y="2783"/>
                </a:cxn>
                <a:cxn ang="0">
                  <a:pos x="1288" y="3015"/>
                </a:cxn>
                <a:cxn ang="0">
                  <a:pos x="1285" y="3170"/>
                </a:cxn>
                <a:cxn ang="0">
                  <a:pos x="1277" y="3399"/>
                </a:cxn>
                <a:cxn ang="0">
                  <a:pos x="1261" y="3623"/>
                </a:cxn>
                <a:cxn ang="0">
                  <a:pos x="1239" y="3840"/>
                </a:cxn>
                <a:cxn ang="0">
                  <a:pos x="1209" y="4051"/>
                </a:cxn>
                <a:cxn ang="0">
                  <a:pos x="1173" y="4256"/>
                </a:cxn>
                <a:cxn ang="0">
                  <a:pos x="1132" y="4452"/>
                </a:cxn>
                <a:cxn ang="0">
                  <a:pos x="1084" y="4639"/>
                </a:cxn>
                <a:cxn ang="0">
                  <a:pos x="1031" y="4819"/>
                </a:cxn>
                <a:cxn ang="0">
                  <a:pos x="973" y="4987"/>
                </a:cxn>
                <a:cxn ang="0">
                  <a:pos x="910" y="5146"/>
                </a:cxn>
                <a:cxn ang="0">
                  <a:pos x="842" y="5295"/>
                </a:cxn>
                <a:cxn ang="0">
                  <a:pos x="770" y="5430"/>
                </a:cxn>
                <a:cxn ang="0">
                  <a:pos x="694" y="5554"/>
                </a:cxn>
                <a:cxn ang="0">
                  <a:pos x="613" y="5666"/>
                </a:cxn>
                <a:cxn ang="0">
                  <a:pos x="530" y="5763"/>
                </a:cxn>
                <a:cxn ang="0">
                  <a:pos x="443" y="5847"/>
                </a:cxn>
                <a:cxn ang="0">
                  <a:pos x="351" y="5915"/>
                </a:cxn>
                <a:cxn ang="0">
                  <a:pos x="259" y="5968"/>
                </a:cxn>
                <a:cxn ang="0">
                  <a:pos x="164" y="6005"/>
                </a:cxn>
                <a:cxn ang="0">
                  <a:pos x="65" y="6025"/>
                </a:cxn>
              </a:cxnLst>
              <a:rect l="0" t="0" r="r" b="b"/>
              <a:pathLst>
                <a:path w="1288" h="6029">
                  <a:moveTo>
                    <a:pt x="0" y="0"/>
                  </a:moveTo>
                  <a:lnTo>
                    <a:pt x="0" y="0"/>
                  </a:lnTo>
                  <a:lnTo>
                    <a:pt x="32" y="1"/>
                  </a:lnTo>
                  <a:lnTo>
                    <a:pt x="65" y="4"/>
                  </a:lnTo>
                  <a:lnTo>
                    <a:pt x="98" y="9"/>
                  </a:lnTo>
                  <a:lnTo>
                    <a:pt x="131" y="16"/>
                  </a:lnTo>
                  <a:lnTo>
                    <a:pt x="164" y="25"/>
                  </a:lnTo>
                  <a:lnTo>
                    <a:pt x="196" y="35"/>
                  </a:lnTo>
                  <a:lnTo>
                    <a:pt x="227" y="48"/>
                  </a:lnTo>
                  <a:lnTo>
                    <a:pt x="259" y="62"/>
                  </a:lnTo>
                  <a:lnTo>
                    <a:pt x="290" y="78"/>
                  </a:lnTo>
                  <a:lnTo>
                    <a:pt x="321" y="96"/>
                  </a:lnTo>
                  <a:lnTo>
                    <a:pt x="351" y="115"/>
                  </a:lnTo>
                  <a:lnTo>
                    <a:pt x="382" y="136"/>
                  </a:lnTo>
                  <a:lnTo>
                    <a:pt x="412" y="159"/>
                  </a:lnTo>
                  <a:lnTo>
                    <a:pt x="443" y="184"/>
                  </a:lnTo>
                  <a:lnTo>
                    <a:pt x="471" y="209"/>
                  </a:lnTo>
                  <a:lnTo>
                    <a:pt x="501" y="238"/>
                  </a:lnTo>
                  <a:lnTo>
                    <a:pt x="530" y="266"/>
                  </a:lnTo>
                  <a:lnTo>
                    <a:pt x="558" y="298"/>
                  </a:lnTo>
                  <a:lnTo>
                    <a:pt x="586" y="330"/>
                  </a:lnTo>
                  <a:lnTo>
                    <a:pt x="613" y="364"/>
                  </a:lnTo>
                  <a:lnTo>
                    <a:pt x="641" y="400"/>
                  </a:lnTo>
                  <a:lnTo>
                    <a:pt x="667" y="437"/>
                  </a:lnTo>
                  <a:lnTo>
                    <a:pt x="694" y="475"/>
                  </a:lnTo>
                  <a:lnTo>
                    <a:pt x="719" y="515"/>
                  </a:lnTo>
                  <a:lnTo>
                    <a:pt x="745" y="557"/>
                  </a:lnTo>
                  <a:lnTo>
                    <a:pt x="770" y="599"/>
                  </a:lnTo>
                  <a:lnTo>
                    <a:pt x="795" y="644"/>
                  </a:lnTo>
                  <a:lnTo>
                    <a:pt x="819" y="688"/>
                  </a:lnTo>
                  <a:lnTo>
                    <a:pt x="842" y="736"/>
                  </a:lnTo>
                  <a:lnTo>
                    <a:pt x="866" y="784"/>
                  </a:lnTo>
                  <a:lnTo>
                    <a:pt x="888" y="832"/>
                  </a:lnTo>
                  <a:lnTo>
                    <a:pt x="910" y="883"/>
                  </a:lnTo>
                  <a:lnTo>
                    <a:pt x="931" y="935"/>
                  </a:lnTo>
                  <a:lnTo>
                    <a:pt x="953" y="988"/>
                  </a:lnTo>
                  <a:lnTo>
                    <a:pt x="973" y="1042"/>
                  </a:lnTo>
                  <a:lnTo>
                    <a:pt x="993" y="1097"/>
                  </a:lnTo>
                  <a:lnTo>
                    <a:pt x="1013" y="1154"/>
                  </a:lnTo>
                  <a:lnTo>
                    <a:pt x="1031" y="1211"/>
                  </a:lnTo>
                  <a:lnTo>
                    <a:pt x="1050" y="1270"/>
                  </a:lnTo>
                  <a:lnTo>
                    <a:pt x="1067" y="1330"/>
                  </a:lnTo>
                  <a:lnTo>
                    <a:pt x="1084" y="1390"/>
                  </a:lnTo>
                  <a:lnTo>
                    <a:pt x="1101" y="1452"/>
                  </a:lnTo>
                  <a:lnTo>
                    <a:pt x="1117" y="1514"/>
                  </a:lnTo>
                  <a:lnTo>
                    <a:pt x="1132" y="1578"/>
                  </a:lnTo>
                  <a:lnTo>
                    <a:pt x="1147" y="1642"/>
                  </a:lnTo>
                  <a:lnTo>
                    <a:pt x="1160" y="1708"/>
                  </a:lnTo>
                  <a:lnTo>
                    <a:pt x="1173" y="1774"/>
                  </a:lnTo>
                  <a:lnTo>
                    <a:pt x="1186" y="1842"/>
                  </a:lnTo>
                  <a:lnTo>
                    <a:pt x="1197" y="1910"/>
                  </a:lnTo>
                  <a:lnTo>
                    <a:pt x="1209" y="1978"/>
                  </a:lnTo>
                  <a:lnTo>
                    <a:pt x="1220" y="2048"/>
                  </a:lnTo>
                  <a:lnTo>
                    <a:pt x="1229" y="2118"/>
                  </a:lnTo>
                  <a:lnTo>
                    <a:pt x="1239" y="2189"/>
                  </a:lnTo>
                  <a:lnTo>
                    <a:pt x="1247" y="2261"/>
                  </a:lnTo>
                  <a:lnTo>
                    <a:pt x="1255" y="2334"/>
                  </a:lnTo>
                  <a:lnTo>
                    <a:pt x="1261" y="2408"/>
                  </a:lnTo>
                  <a:lnTo>
                    <a:pt x="1267" y="2481"/>
                  </a:lnTo>
                  <a:lnTo>
                    <a:pt x="1273" y="2556"/>
                  </a:lnTo>
                  <a:lnTo>
                    <a:pt x="1277" y="2630"/>
                  </a:lnTo>
                  <a:lnTo>
                    <a:pt x="1280" y="2707"/>
                  </a:lnTo>
                  <a:lnTo>
                    <a:pt x="1283" y="2783"/>
                  </a:lnTo>
                  <a:lnTo>
                    <a:pt x="1285" y="2859"/>
                  </a:lnTo>
                  <a:lnTo>
                    <a:pt x="1286" y="2937"/>
                  </a:lnTo>
                  <a:lnTo>
                    <a:pt x="1288" y="3015"/>
                  </a:lnTo>
                  <a:lnTo>
                    <a:pt x="1288" y="3015"/>
                  </a:lnTo>
                  <a:lnTo>
                    <a:pt x="1286" y="3093"/>
                  </a:lnTo>
                  <a:lnTo>
                    <a:pt x="1285" y="3170"/>
                  </a:lnTo>
                  <a:lnTo>
                    <a:pt x="1283" y="3246"/>
                  </a:lnTo>
                  <a:lnTo>
                    <a:pt x="1280" y="3323"/>
                  </a:lnTo>
                  <a:lnTo>
                    <a:pt x="1277" y="3399"/>
                  </a:lnTo>
                  <a:lnTo>
                    <a:pt x="1273" y="3474"/>
                  </a:lnTo>
                  <a:lnTo>
                    <a:pt x="1267" y="3548"/>
                  </a:lnTo>
                  <a:lnTo>
                    <a:pt x="1261" y="3623"/>
                  </a:lnTo>
                  <a:lnTo>
                    <a:pt x="1255" y="3696"/>
                  </a:lnTo>
                  <a:lnTo>
                    <a:pt x="1247" y="3768"/>
                  </a:lnTo>
                  <a:lnTo>
                    <a:pt x="1239" y="3840"/>
                  </a:lnTo>
                  <a:lnTo>
                    <a:pt x="1229" y="3911"/>
                  </a:lnTo>
                  <a:lnTo>
                    <a:pt x="1220" y="3982"/>
                  </a:lnTo>
                  <a:lnTo>
                    <a:pt x="1209" y="4051"/>
                  </a:lnTo>
                  <a:lnTo>
                    <a:pt x="1197" y="4120"/>
                  </a:lnTo>
                  <a:lnTo>
                    <a:pt x="1186" y="4188"/>
                  </a:lnTo>
                  <a:lnTo>
                    <a:pt x="1173" y="4256"/>
                  </a:lnTo>
                  <a:lnTo>
                    <a:pt x="1160" y="4321"/>
                  </a:lnTo>
                  <a:lnTo>
                    <a:pt x="1147" y="4387"/>
                  </a:lnTo>
                  <a:lnTo>
                    <a:pt x="1132" y="4452"/>
                  </a:lnTo>
                  <a:lnTo>
                    <a:pt x="1117" y="4515"/>
                  </a:lnTo>
                  <a:lnTo>
                    <a:pt x="1101" y="4578"/>
                  </a:lnTo>
                  <a:lnTo>
                    <a:pt x="1084" y="4639"/>
                  </a:lnTo>
                  <a:lnTo>
                    <a:pt x="1067" y="4700"/>
                  </a:lnTo>
                  <a:lnTo>
                    <a:pt x="1050" y="4760"/>
                  </a:lnTo>
                  <a:lnTo>
                    <a:pt x="1031" y="4819"/>
                  </a:lnTo>
                  <a:lnTo>
                    <a:pt x="1013" y="4876"/>
                  </a:lnTo>
                  <a:lnTo>
                    <a:pt x="993" y="4932"/>
                  </a:lnTo>
                  <a:lnTo>
                    <a:pt x="973" y="4987"/>
                  </a:lnTo>
                  <a:lnTo>
                    <a:pt x="953" y="5041"/>
                  </a:lnTo>
                  <a:lnTo>
                    <a:pt x="931" y="5094"/>
                  </a:lnTo>
                  <a:lnTo>
                    <a:pt x="910" y="5146"/>
                  </a:lnTo>
                  <a:lnTo>
                    <a:pt x="888" y="5197"/>
                  </a:lnTo>
                  <a:lnTo>
                    <a:pt x="866" y="5246"/>
                  </a:lnTo>
                  <a:lnTo>
                    <a:pt x="842" y="5295"/>
                  </a:lnTo>
                  <a:lnTo>
                    <a:pt x="819" y="5341"/>
                  </a:lnTo>
                  <a:lnTo>
                    <a:pt x="795" y="5387"/>
                  </a:lnTo>
                  <a:lnTo>
                    <a:pt x="770" y="5430"/>
                  </a:lnTo>
                  <a:lnTo>
                    <a:pt x="745" y="5473"/>
                  </a:lnTo>
                  <a:lnTo>
                    <a:pt x="719" y="5514"/>
                  </a:lnTo>
                  <a:lnTo>
                    <a:pt x="694" y="5554"/>
                  </a:lnTo>
                  <a:lnTo>
                    <a:pt x="667" y="5592"/>
                  </a:lnTo>
                  <a:lnTo>
                    <a:pt x="641" y="5630"/>
                  </a:lnTo>
                  <a:lnTo>
                    <a:pt x="613" y="5666"/>
                  </a:lnTo>
                  <a:lnTo>
                    <a:pt x="586" y="5699"/>
                  </a:lnTo>
                  <a:lnTo>
                    <a:pt x="558" y="5732"/>
                  </a:lnTo>
                  <a:lnTo>
                    <a:pt x="530" y="5763"/>
                  </a:lnTo>
                  <a:lnTo>
                    <a:pt x="501" y="5793"/>
                  </a:lnTo>
                  <a:lnTo>
                    <a:pt x="471" y="5820"/>
                  </a:lnTo>
                  <a:lnTo>
                    <a:pt x="443" y="5847"/>
                  </a:lnTo>
                  <a:lnTo>
                    <a:pt x="412" y="5871"/>
                  </a:lnTo>
                  <a:lnTo>
                    <a:pt x="382" y="5893"/>
                  </a:lnTo>
                  <a:lnTo>
                    <a:pt x="351" y="5915"/>
                  </a:lnTo>
                  <a:lnTo>
                    <a:pt x="321" y="5935"/>
                  </a:lnTo>
                  <a:lnTo>
                    <a:pt x="290" y="5952"/>
                  </a:lnTo>
                  <a:lnTo>
                    <a:pt x="259" y="5968"/>
                  </a:lnTo>
                  <a:lnTo>
                    <a:pt x="227" y="5983"/>
                  </a:lnTo>
                  <a:lnTo>
                    <a:pt x="196" y="5994"/>
                  </a:lnTo>
                  <a:lnTo>
                    <a:pt x="164" y="6005"/>
                  </a:lnTo>
                  <a:lnTo>
                    <a:pt x="131" y="6013"/>
                  </a:lnTo>
                  <a:lnTo>
                    <a:pt x="98" y="6021"/>
                  </a:lnTo>
                  <a:lnTo>
                    <a:pt x="65" y="6025"/>
                  </a:lnTo>
                  <a:lnTo>
                    <a:pt x="32" y="6028"/>
                  </a:lnTo>
                  <a:lnTo>
                    <a:pt x="0" y="6029"/>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rtlCol="0" anchor="t" anchorCtr="0" compatLnSpc="1">
              <a:prstTxWarp prst="textNoShape">
                <a:avLst/>
              </a:prstTxWarp>
            </a:bodyPr>
            <a:lstStyle/>
            <a:p>
              <a:pPr rtl="0"/>
              <a:endParaRPr lang="pt-BR" sz="2400" dirty="0"/>
            </a:p>
          </p:txBody>
        </p:sp>
        <p:sp>
          <p:nvSpPr>
            <p:cNvPr id="47" name="Forma Livre 37">
              <a:extLst>
                <a:ext uri="{FF2B5EF4-FFF2-40B4-BE49-F238E27FC236}">
                  <a16:creationId xmlns="" xmlns:a16="http://schemas.microsoft.com/office/drawing/2014/main" id="{DE3391C5-486A-CA49-B240-B1A95AB9DAB0}"/>
                </a:ext>
              </a:extLst>
            </p:cNvPr>
            <p:cNvSpPr>
              <a:spLocks/>
            </p:cNvSpPr>
            <p:nvPr/>
          </p:nvSpPr>
          <p:spPr bwMode="auto">
            <a:xfrm>
              <a:off x="5487988" y="1588"/>
              <a:ext cx="793750" cy="3714750"/>
            </a:xfrm>
            <a:custGeom>
              <a:avLst/>
              <a:gdLst/>
              <a:ahLst/>
              <a:cxnLst>
                <a:cxn ang="0">
                  <a:pos x="39" y="1"/>
                </a:cxn>
                <a:cxn ang="0">
                  <a:pos x="153" y="18"/>
                </a:cxn>
                <a:cxn ang="0">
                  <a:pos x="266" y="55"/>
                </a:cxn>
                <a:cxn ang="0">
                  <a:pos x="375" y="110"/>
                </a:cxn>
                <a:cxn ang="0">
                  <a:pos x="481" y="185"/>
                </a:cxn>
                <a:cxn ang="0">
                  <a:pos x="584" y="276"/>
                </a:cxn>
                <a:cxn ang="0">
                  <a:pos x="682" y="384"/>
                </a:cxn>
                <a:cxn ang="0">
                  <a:pos x="778" y="508"/>
                </a:cxn>
                <a:cxn ang="0">
                  <a:pos x="868" y="648"/>
                </a:cxn>
                <a:cxn ang="0">
                  <a:pos x="954" y="802"/>
                </a:cxn>
                <a:cxn ang="0">
                  <a:pos x="1035" y="969"/>
                </a:cxn>
                <a:cxn ang="0">
                  <a:pos x="1111" y="1150"/>
                </a:cxn>
                <a:cxn ang="0">
                  <a:pos x="1179" y="1343"/>
                </a:cxn>
                <a:cxn ang="0">
                  <a:pos x="1244" y="1548"/>
                </a:cxn>
                <a:cxn ang="0">
                  <a:pos x="1301" y="1763"/>
                </a:cxn>
                <a:cxn ang="0">
                  <a:pos x="1352" y="1989"/>
                </a:cxn>
                <a:cxn ang="0">
                  <a:pos x="1396" y="2223"/>
                </a:cxn>
                <a:cxn ang="0">
                  <a:pos x="1433" y="2467"/>
                </a:cxn>
                <a:cxn ang="0">
                  <a:pos x="1461" y="2718"/>
                </a:cxn>
                <a:cxn ang="0">
                  <a:pos x="1483" y="2976"/>
                </a:cxn>
                <a:cxn ang="0">
                  <a:pos x="1495" y="3241"/>
                </a:cxn>
                <a:cxn ang="0">
                  <a:pos x="1500" y="3511"/>
                </a:cxn>
                <a:cxn ang="0">
                  <a:pos x="1497" y="3691"/>
                </a:cxn>
                <a:cxn ang="0">
                  <a:pos x="1488" y="3958"/>
                </a:cxn>
                <a:cxn ang="0">
                  <a:pos x="1470" y="4218"/>
                </a:cxn>
                <a:cxn ang="0">
                  <a:pos x="1443" y="4472"/>
                </a:cxn>
                <a:cxn ang="0">
                  <a:pos x="1408" y="4718"/>
                </a:cxn>
                <a:cxn ang="0">
                  <a:pos x="1367" y="4955"/>
                </a:cxn>
                <a:cxn ang="0">
                  <a:pos x="1318" y="5184"/>
                </a:cxn>
                <a:cxn ang="0">
                  <a:pos x="1263" y="5404"/>
                </a:cxn>
                <a:cxn ang="0">
                  <a:pos x="1202" y="5611"/>
                </a:cxn>
                <a:cxn ang="0">
                  <a:pos x="1134" y="5809"/>
                </a:cxn>
                <a:cxn ang="0">
                  <a:pos x="1061" y="5993"/>
                </a:cxn>
                <a:cxn ang="0">
                  <a:pos x="981" y="6166"/>
                </a:cxn>
                <a:cxn ang="0">
                  <a:pos x="897" y="6324"/>
                </a:cxn>
                <a:cxn ang="0">
                  <a:pos x="808" y="6469"/>
                </a:cxn>
                <a:cxn ang="0">
                  <a:pos x="715" y="6598"/>
                </a:cxn>
                <a:cxn ang="0">
                  <a:pos x="618" y="6712"/>
                </a:cxn>
                <a:cxn ang="0">
                  <a:pos x="516" y="6808"/>
                </a:cxn>
                <a:cxn ang="0">
                  <a:pos x="411" y="6889"/>
                </a:cxn>
                <a:cxn ang="0">
                  <a:pos x="302" y="6950"/>
                </a:cxn>
                <a:cxn ang="0">
                  <a:pos x="190" y="6994"/>
                </a:cxn>
                <a:cxn ang="0">
                  <a:pos x="77" y="7017"/>
                </a:cxn>
              </a:cxnLst>
              <a:rect l="0" t="0" r="r" b="b"/>
              <a:pathLst>
                <a:path w="1500" h="7021">
                  <a:moveTo>
                    <a:pt x="0" y="0"/>
                  </a:moveTo>
                  <a:lnTo>
                    <a:pt x="0" y="0"/>
                  </a:lnTo>
                  <a:lnTo>
                    <a:pt x="39" y="1"/>
                  </a:lnTo>
                  <a:lnTo>
                    <a:pt x="77" y="4"/>
                  </a:lnTo>
                  <a:lnTo>
                    <a:pt x="115" y="11"/>
                  </a:lnTo>
                  <a:lnTo>
                    <a:pt x="153" y="18"/>
                  </a:lnTo>
                  <a:lnTo>
                    <a:pt x="190" y="29"/>
                  </a:lnTo>
                  <a:lnTo>
                    <a:pt x="229" y="40"/>
                  </a:lnTo>
                  <a:lnTo>
                    <a:pt x="266" y="55"/>
                  </a:lnTo>
                  <a:lnTo>
                    <a:pt x="302" y="71"/>
                  </a:lnTo>
                  <a:lnTo>
                    <a:pt x="339" y="90"/>
                  </a:lnTo>
                  <a:lnTo>
                    <a:pt x="375" y="110"/>
                  </a:lnTo>
                  <a:lnTo>
                    <a:pt x="411" y="134"/>
                  </a:lnTo>
                  <a:lnTo>
                    <a:pt x="446" y="158"/>
                  </a:lnTo>
                  <a:lnTo>
                    <a:pt x="481" y="185"/>
                  </a:lnTo>
                  <a:lnTo>
                    <a:pt x="516" y="213"/>
                  </a:lnTo>
                  <a:lnTo>
                    <a:pt x="550" y="244"/>
                  </a:lnTo>
                  <a:lnTo>
                    <a:pt x="584" y="276"/>
                  </a:lnTo>
                  <a:lnTo>
                    <a:pt x="618" y="311"/>
                  </a:lnTo>
                  <a:lnTo>
                    <a:pt x="650" y="347"/>
                  </a:lnTo>
                  <a:lnTo>
                    <a:pt x="682" y="384"/>
                  </a:lnTo>
                  <a:lnTo>
                    <a:pt x="715" y="424"/>
                  </a:lnTo>
                  <a:lnTo>
                    <a:pt x="747" y="466"/>
                  </a:lnTo>
                  <a:lnTo>
                    <a:pt x="778" y="508"/>
                  </a:lnTo>
                  <a:lnTo>
                    <a:pt x="808" y="554"/>
                  </a:lnTo>
                  <a:lnTo>
                    <a:pt x="838" y="600"/>
                  </a:lnTo>
                  <a:lnTo>
                    <a:pt x="868" y="648"/>
                  </a:lnTo>
                  <a:lnTo>
                    <a:pt x="897" y="698"/>
                  </a:lnTo>
                  <a:lnTo>
                    <a:pt x="926" y="749"/>
                  </a:lnTo>
                  <a:lnTo>
                    <a:pt x="954" y="802"/>
                  </a:lnTo>
                  <a:lnTo>
                    <a:pt x="981" y="857"/>
                  </a:lnTo>
                  <a:lnTo>
                    <a:pt x="1009" y="912"/>
                  </a:lnTo>
                  <a:lnTo>
                    <a:pt x="1035" y="969"/>
                  </a:lnTo>
                  <a:lnTo>
                    <a:pt x="1061" y="1028"/>
                  </a:lnTo>
                  <a:lnTo>
                    <a:pt x="1086" y="1089"/>
                  </a:lnTo>
                  <a:lnTo>
                    <a:pt x="1111" y="1150"/>
                  </a:lnTo>
                  <a:lnTo>
                    <a:pt x="1134" y="1213"/>
                  </a:lnTo>
                  <a:lnTo>
                    <a:pt x="1157" y="1278"/>
                  </a:lnTo>
                  <a:lnTo>
                    <a:pt x="1179" y="1343"/>
                  </a:lnTo>
                  <a:lnTo>
                    <a:pt x="1202" y="1410"/>
                  </a:lnTo>
                  <a:lnTo>
                    <a:pt x="1223" y="1479"/>
                  </a:lnTo>
                  <a:lnTo>
                    <a:pt x="1244" y="1548"/>
                  </a:lnTo>
                  <a:lnTo>
                    <a:pt x="1263" y="1619"/>
                  </a:lnTo>
                  <a:lnTo>
                    <a:pt x="1282" y="1690"/>
                  </a:lnTo>
                  <a:lnTo>
                    <a:pt x="1301" y="1763"/>
                  </a:lnTo>
                  <a:lnTo>
                    <a:pt x="1318" y="1837"/>
                  </a:lnTo>
                  <a:lnTo>
                    <a:pt x="1335" y="1913"/>
                  </a:lnTo>
                  <a:lnTo>
                    <a:pt x="1352" y="1989"/>
                  </a:lnTo>
                  <a:lnTo>
                    <a:pt x="1367" y="2066"/>
                  </a:lnTo>
                  <a:lnTo>
                    <a:pt x="1382" y="2145"/>
                  </a:lnTo>
                  <a:lnTo>
                    <a:pt x="1396" y="2223"/>
                  </a:lnTo>
                  <a:lnTo>
                    <a:pt x="1408" y="2304"/>
                  </a:lnTo>
                  <a:lnTo>
                    <a:pt x="1421" y="2385"/>
                  </a:lnTo>
                  <a:lnTo>
                    <a:pt x="1433" y="2467"/>
                  </a:lnTo>
                  <a:lnTo>
                    <a:pt x="1443" y="2550"/>
                  </a:lnTo>
                  <a:lnTo>
                    <a:pt x="1453" y="2633"/>
                  </a:lnTo>
                  <a:lnTo>
                    <a:pt x="1461" y="2718"/>
                  </a:lnTo>
                  <a:lnTo>
                    <a:pt x="1470" y="2803"/>
                  </a:lnTo>
                  <a:lnTo>
                    <a:pt x="1476" y="2889"/>
                  </a:lnTo>
                  <a:lnTo>
                    <a:pt x="1483" y="2976"/>
                  </a:lnTo>
                  <a:lnTo>
                    <a:pt x="1488" y="3064"/>
                  </a:lnTo>
                  <a:lnTo>
                    <a:pt x="1492" y="3152"/>
                  </a:lnTo>
                  <a:lnTo>
                    <a:pt x="1495" y="3241"/>
                  </a:lnTo>
                  <a:lnTo>
                    <a:pt x="1497" y="3330"/>
                  </a:lnTo>
                  <a:lnTo>
                    <a:pt x="1500" y="3420"/>
                  </a:lnTo>
                  <a:lnTo>
                    <a:pt x="1500" y="3511"/>
                  </a:lnTo>
                  <a:lnTo>
                    <a:pt x="1500" y="3511"/>
                  </a:lnTo>
                  <a:lnTo>
                    <a:pt x="1500" y="3601"/>
                  </a:lnTo>
                  <a:lnTo>
                    <a:pt x="1497" y="3691"/>
                  </a:lnTo>
                  <a:lnTo>
                    <a:pt x="1495" y="3781"/>
                  </a:lnTo>
                  <a:lnTo>
                    <a:pt x="1492" y="3870"/>
                  </a:lnTo>
                  <a:lnTo>
                    <a:pt x="1488" y="3958"/>
                  </a:lnTo>
                  <a:lnTo>
                    <a:pt x="1483" y="4046"/>
                  </a:lnTo>
                  <a:lnTo>
                    <a:pt x="1476" y="4132"/>
                  </a:lnTo>
                  <a:lnTo>
                    <a:pt x="1470" y="4218"/>
                  </a:lnTo>
                  <a:lnTo>
                    <a:pt x="1461" y="4304"/>
                  </a:lnTo>
                  <a:lnTo>
                    <a:pt x="1453" y="4388"/>
                  </a:lnTo>
                  <a:lnTo>
                    <a:pt x="1443" y="4472"/>
                  </a:lnTo>
                  <a:lnTo>
                    <a:pt x="1433" y="4554"/>
                  </a:lnTo>
                  <a:lnTo>
                    <a:pt x="1421" y="4637"/>
                  </a:lnTo>
                  <a:lnTo>
                    <a:pt x="1408" y="4718"/>
                  </a:lnTo>
                  <a:lnTo>
                    <a:pt x="1396" y="4798"/>
                  </a:lnTo>
                  <a:lnTo>
                    <a:pt x="1382" y="4878"/>
                  </a:lnTo>
                  <a:lnTo>
                    <a:pt x="1367" y="4955"/>
                  </a:lnTo>
                  <a:lnTo>
                    <a:pt x="1352" y="5033"/>
                  </a:lnTo>
                  <a:lnTo>
                    <a:pt x="1335" y="5109"/>
                  </a:lnTo>
                  <a:lnTo>
                    <a:pt x="1318" y="5184"/>
                  </a:lnTo>
                  <a:lnTo>
                    <a:pt x="1301" y="5258"/>
                  </a:lnTo>
                  <a:lnTo>
                    <a:pt x="1282" y="5331"/>
                  </a:lnTo>
                  <a:lnTo>
                    <a:pt x="1263" y="5404"/>
                  </a:lnTo>
                  <a:lnTo>
                    <a:pt x="1244" y="5474"/>
                  </a:lnTo>
                  <a:lnTo>
                    <a:pt x="1223" y="5544"/>
                  </a:lnTo>
                  <a:lnTo>
                    <a:pt x="1202" y="5611"/>
                  </a:lnTo>
                  <a:lnTo>
                    <a:pt x="1179" y="5678"/>
                  </a:lnTo>
                  <a:lnTo>
                    <a:pt x="1157" y="5744"/>
                  </a:lnTo>
                  <a:lnTo>
                    <a:pt x="1134" y="5809"/>
                  </a:lnTo>
                  <a:lnTo>
                    <a:pt x="1111" y="5871"/>
                  </a:lnTo>
                  <a:lnTo>
                    <a:pt x="1086" y="5933"/>
                  </a:lnTo>
                  <a:lnTo>
                    <a:pt x="1061" y="5993"/>
                  </a:lnTo>
                  <a:lnTo>
                    <a:pt x="1035" y="6052"/>
                  </a:lnTo>
                  <a:lnTo>
                    <a:pt x="1009" y="6110"/>
                  </a:lnTo>
                  <a:lnTo>
                    <a:pt x="981" y="6166"/>
                  </a:lnTo>
                  <a:lnTo>
                    <a:pt x="954" y="6220"/>
                  </a:lnTo>
                  <a:lnTo>
                    <a:pt x="926" y="6273"/>
                  </a:lnTo>
                  <a:lnTo>
                    <a:pt x="897" y="6324"/>
                  </a:lnTo>
                  <a:lnTo>
                    <a:pt x="868" y="6374"/>
                  </a:lnTo>
                  <a:lnTo>
                    <a:pt x="838" y="6422"/>
                  </a:lnTo>
                  <a:lnTo>
                    <a:pt x="808" y="6469"/>
                  </a:lnTo>
                  <a:lnTo>
                    <a:pt x="778" y="6514"/>
                  </a:lnTo>
                  <a:lnTo>
                    <a:pt x="747" y="6556"/>
                  </a:lnTo>
                  <a:lnTo>
                    <a:pt x="715" y="6598"/>
                  </a:lnTo>
                  <a:lnTo>
                    <a:pt x="682" y="6638"/>
                  </a:lnTo>
                  <a:lnTo>
                    <a:pt x="650" y="6676"/>
                  </a:lnTo>
                  <a:lnTo>
                    <a:pt x="618" y="6712"/>
                  </a:lnTo>
                  <a:lnTo>
                    <a:pt x="584" y="6746"/>
                  </a:lnTo>
                  <a:lnTo>
                    <a:pt x="550" y="6779"/>
                  </a:lnTo>
                  <a:lnTo>
                    <a:pt x="516" y="6808"/>
                  </a:lnTo>
                  <a:lnTo>
                    <a:pt x="481" y="6837"/>
                  </a:lnTo>
                  <a:lnTo>
                    <a:pt x="446" y="6863"/>
                  </a:lnTo>
                  <a:lnTo>
                    <a:pt x="411" y="6889"/>
                  </a:lnTo>
                  <a:lnTo>
                    <a:pt x="375" y="6911"/>
                  </a:lnTo>
                  <a:lnTo>
                    <a:pt x="339" y="6931"/>
                  </a:lnTo>
                  <a:lnTo>
                    <a:pt x="302" y="6950"/>
                  </a:lnTo>
                  <a:lnTo>
                    <a:pt x="266" y="6966"/>
                  </a:lnTo>
                  <a:lnTo>
                    <a:pt x="229" y="6981"/>
                  </a:lnTo>
                  <a:lnTo>
                    <a:pt x="190" y="6994"/>
                  </a:lnTo>
                  <a:lnTo>
                    <a:pt x="153" y="7003"/>
                  </a:lnTo>
                  <a:lnTo>
                    <a:pt x="115" y="7012"/>
                  </a:lnTo>
                  <a:lnTo>
                    <a:pt x="77" y="7017"/>
                  </a:lnTo>
                  <a:lnTo>
                    <a:pt x="39" y="7020"/>
                  </a:lnTo>
                  <a:lnTo>
                    <a:pt x="0" y="7021"/>
                  </a:lnTo>
                </a:path>
              </a:pathLst>
            </a:custGeom>
            <a:noFill/>
            <a:ln w="57150" cap="flat" cmpd="sng" algn="ctr">
              <a:gradFill flip="none" rotWithShape="1">
                <a:gsLst>
                  <a:gs pos="50000">
                    <a:schemeClr val="accent6">
                      <a:lumMod val="40000"/>
                      <a:lumOff val="60000"/>
                    </a:schemeClr>
                  </a:gs>
                  <a:gs pos="100000">
                    <a:schemeClr val="bg1">
                      <a:alpha val="10000"/>
                    </a:schemeClr>
                  </a:gs>
                  <a:gs pos="76000">
                    <a:schemeClr val="accent6">
                      <a:lumMod val="20000"/>
                      <a:lumOff val="80000"/>
                    </a:schemeClr>
                  </a:gs>
                  <a:gs pos="23000">
                    <a:schemeClr val="accent6">
                      <a:lumMod val="20000"/>
                      <a:lumOff val="80000"/>
                    </a:schemeClr>
                  </a:gs>
                  <a:gs pos="0">
                    <a:schemeClr val="bg1">
                      <a:alpha val="10000"/>
                    </a:schemeClr>
                  </a:gs>
                </a:gsLst>
                <a:lin ang="5400000" scaled="0"/>
                <a:tileRect/>
              </a:gradFill>
              <a:prstDash val="solid"/>
              <a:round/>
              <a:headEnd type="none" w="med" len="med"/>
              <a:tailEnd type="none" w="med" len="med"/>
            </a:ln>
          </p:spPr>
          <p:txBody>
            <a:bodyPr vert="horz" wrap="square" lIns="91440" tIns="45720" rIns="91440" bIns="45720" numCol="1" rtlCol="0" anchor="t" anchorCtr="0" compatLnSpc="1">
              <a:prstTxWarp prst="textNoShape">
                <a:avLst/>
              </a:prstTxWarp>
            </a:bodyPr>
            <a:lstStyle/>
            <a:p>
              <a:pPr rtl="0"/>
              <a:endParaRPr lang="pt-BR" sz="2400" dirty="0"/>
            </a:p>
          </p:txBody>
        </p:sp>
      </p:grpSp>
      <p:sp>
        <p:nvSpPr>
          <p:cNvPr id="55" name="Espaço Reservado para Texto 52">
            <a:extLst>
              <a:ext uri="{FF2B5EF4-FFF2-40B4-BE49-F238E27FC236}">
                <a16:creationId xmlns="" xmlns:a16="http://schemas.microsoft.com/office/drawing/2014/main" id="{3EE816DE-C17E-EE48-93B5-8035A440D7BC}"/>
              </a:ext>
            </a:extLst>
          </p:cNvPr>
          <p:cNvSpPr>
            <a:spLocks noGrp="1"/>
          </p:cNvSpPr>
          <p:nvPr>
            <p:ph type="body" sz="quarter" idx="13"/>
          </p:nvPr>
        </p:nvSpPr>
        <p:spPr>
          <a:xfrm>
            <a:off x="8740634" y="2542443"/>
            <a:ext cx="3222767" cy="1722876"/>
          </a:xfrm>
          <a:prstGeom prst="rect">
            <a:avLst/>
          </a:prstGeom>
        </p:spPr>
        <p:txBody>
          <a:bodyPr rtlCol="0">
            <a:normAutofit/>
          </a:bodyPr>
          <a:lstStyle>
            <a:lvl1pPr marL="0" indent="0" algn="ctr">
              <a:buNone/>
              <a:defRPr sz="1800"/>
            </a:lvl1pPr>
            <a:lvl2pPr marL="457189" indent="0">
              <a:buNone/>
              <a:defRPr/>
            </a:lvl2pPr>
            <a:lvl3pPr marL="914377" indent="0">
              <a:buNone/>
              <a:defRPr/>
            </a:lvl3pPr>
            <a:lvl4pPr marL="1371566" indent="0">
              <a:buNone/>
              <a:defRPr/>
            </a:lvl4pPr>
            <a:lvl5pPr marL="1828754" indent="0">
              <a:buNone/>
              <a:defRPr/>
            </a:lvl5pPr>
          </a:lstStyle>
          <a:p>
            <a:pPr lvl="0" rtl="0"/>
            <a:r>
              <a:rPr lang="pt-BR"/>
              <a:t>Clique para editar os estilos de texto Mestres</a:t>
            </a:r>
          </a:p>
        </p:txBody>
      </p:sp>
      <p:sp>
        <p:nvSpPr>
          <p:cNvPr id="54" name="Espaço Reservado para Texto 50">
            <a:extLst>
              <a:ext uri="{FF2B5EF4-FFF2-40B4-BE49-F238E27FC236}">
                <a16:creationId xmlns="" xmlns:a16="http://schemas.microsoft.com/office/drawing/2014/main" id="{84738C10-0489-024C-ADB1-E9F856A1381F}"/>
              </a:ext>
            </a:extLst>
          </p:cNvPr>
          <p:cNvSpPr>
            <a:spLocks noGrp="1"/>
          </p:cNvSpPr>
          <p:nvPr>
            <p:ph type="body" sz="quarter" idx="12" hasCustomPrompt="1"/>
          </p:nvPr>
        </p:nvSpPr>
        <p:spPr>
          <a:xfrm>
            <a:off x="8745261" y="2008784"/>
            <a:ext cx="3216385" cy="445771"/>
          </a:xfrm>
          <a:prstGeom prst="rect">
            <a:avLst/>
          </a:prstGeom>
        </p:spPr>
        <p:txBody>
          <a:bodyPr rtlCol="0">
            <a:noAutofit/>
          </a:bodyPr>
          <a:lstStyle>
            <a:lvl1pPr marL="0" indent="0" algn="ctr">
              <a:buNone/>
              <a:defRPr sz="3600"/>
            </a:lvl1pPr>
            <a:lvl2pPr marL="457189" indent="0">
              <a:buNone/>
              <a:defRPr/>
            </a:lvl2pPr>
            <a:lvl3pPr marL="914377" indent="0">
              <a:buNone/>
              <a:defRPr/>
            </a:lvl3pPr>
            <a:lvl4pPr marL="1371566" indent="0">
              <a:buNone/>
              <a:defRPr/>
            </a:lvl4pPr>
            <a:lvl5pPr marL="1828754" indent="0">
              <a:buNone/>
              <a:defRPr/>
            </a:lvl5pPr>
          </a:lstStyle>
          <a:p>
            <a:pPr lvl="0" rtl="0"/>
            <a:r>
              <a:rPr lang="pt-BR" dirty="0"/>
              <a:t>Mensagem aqui</a:t>
            </a:r>
          </a:p>
        </p:txBody>
      </p:sp>
      <p:sp>
        <p:nvSpPr>
          <p:cNvPr id="8" name="AutoForma 110" title="Seta apontando para a direita">
            <a:extLst>
              <a:ext uri="{FF2B5EF4-FFF2-40B4-BE49-F238E27FC236}">
                <a16:creationId xmlns="" xmlns:a16="http://schemas.microsoft.com/office/drawing/2014/main" id="{8363DF69-F987-8E4F-93DA-41C1C2C1DD92}"/>
              </a:ext>
            </a:extLst>
          </p:cNvPr>
          <p:cNvSpPr>
            <a:spLocks noChangeArrowheads="1"/>
          </p:cNvSpPr>
          <p:nvPr userDrawn="1"/>
        </p:nvSpPr>
        <p:spPr bwMode="auto">
          <a:xfrm>
            <a:off x="304801" y="2076448"/>
            <a:ext cx="2294311" cy="1864971"/>
          </a:xfrm>
          <a:prstGeom prst="rightArrow">
            <a:avLst>
              <a:gd name="adj1" fmla="val 72186"/>
              <a:gd name="adj2" fmla="val 34219"/>
            </a:avLst>
          </a:prstGeom>
          <a:gradFill flip="none" rotWithShape="1">
            <a:gsLst>
              <a:gs pos="0">
                <a:schemeClr val="bg1">
                  <a:alpha val="0"/>
                </a:schemeClr>
              </a:gs>
              <a:gs pos="100000">
                <a:schemeClr val="accent3"/>
              </a:gs>
            </a:gsLst>
            <a:lin ang="0" scaled="1"/>
            <a:tileRect/>
          </a:gradFill>
          <a:ln w="9525">
            <a:noFill/>
            <a:miter lim="800000"/>
            <a:headEnd/>
            <a:tailEnd/>
          </a:ln>
        </p:spPr>
        <p:txBody>
          <a:bodyPr wrap="none" rtlCol="0" anchor="ctr"/>
          <a:lstStyle/>
          <a:p>
            <a:pPr rtl="0"/>
            <a:endParaRPr lang="pt-BR" sz="2400" dirty="0"/>
          </a:p>
        </p:txBody>
      </p:sp>
      <p:sp>
        <p:nvSpPr>
          <p:cNvPr id="53" name="Espaço Reservado para Texto 52">
            <a:extLst>
              <a:ext uri="{FF2B5EF4-FFF2-40B4-BE49-F238E27FC236}">
                <a16:creationId xmlns="" xmlns:a16="http://schemas.microsoft.com/office/drawing/2014/main" id="{206C9B51-CC04-1B4D-BD13-48326C4B8570}"/>
              </a:ext>
            </a:extLst>
          </p:cNvPr>
          <p:cNvSpPr>
            <a:spLocks noGrp="1"/>
          </p:cNvSpPr>
          <p:nvPr>
            <p:ph type="body" sz="quarter" idx="11"/>
          </p:nvPr>
        </p:nvSpPr>
        <p:spPr>
          <a:xfrm>
            <a:off x="301626" y="2884489"/>
            <a:ext cx="1603375" cy="715555"/>
          </a:xfrm>
          <a:prstGeom prst="rect">
            <a:avLst/>
          </a:prstGeom>
        </p:spPr>
        <p:txBody>
          <a:bodyPr rtlCol="0">
            <a:normAutofit/>
          </a:bodyPr>
          <a:lstStyle>
            <a:lvl1pPr marL="0" indent="0" algn="ctr">
              <a:buNone/>
              <a:defRPr sz="1800"/>
            </a:lvl1pPr>
            <a:lvl2pPr marL="457189" indent="0">
              <a:buNone/>
              <a:defRPr/>
            </a:lvl2pPr>
            <a:lvl3pPr marL="914377" indent="0">
              <a:buNone/>
              <a:defRPr/>
            </a:lvl3pPr>
            <a:lvl4pPr marL="1371566" indent="0">
              <a:buNone/>
              <a:defRPr/>
            </a:lvl4pPr>
            <a:lvl5pPr marL="1828754" indent="0">
              <a:buNone/>
              <a:defRPr/>
            </a:lvl5pPr>
          </a:lstStyle>
          <a:p>
            <a:pPr lvl="0" rtl="0"/>
            <a:r>
              <a:rPr lang="pt-BR"/>
              <a:t>Clique para editar os estilos de texto Mestres</a:t>
            </a:r>
          </a:p>
        </p:txBody>
      </p:sp>
      <p:sp>
        <p:nvSpPr>
          <p:cNvPr id="51" name="Espaço Reservado para Texto 50">
            <a:extLst>
              <a:ext uri="{FF2B5EF4-FFF2-40B4-BE49-F238E27FC236}">
                <a16:creationId xmlns="" xmlns:a16="http://schemas.microsoft.com/office/drawing/2014/main" id="{C72C86D6-3C50-A44E-9F17-45EEFA57732B}"/>
              </a:ext>
            </a:extLst>
          </p:cNvPr>
          <p:cNvSpPr>
            <a:spLocks noGrp="1"/>
          </p:cNvSpPr>
          <p:nvPr>
            <p:ph type="body" sz="quarter" idx="10" hasCustomPrompt="1"/>
          </p:nvPr>
        </p:nvSpPr>
        <p:spPr>
          <a:xfrm>
            <a:off x="304800" y="2350829"/>
            <a:ext cx="1600200" cy="445771"/>
          </a:xfrm>
          <a:prstGeom prst="rect">
            <a:avLst/>
          </a:prstGeom>
        </p:spPr>
        <p:txBody>
          <a:bodyPr rtlCol="0">
            <a:noAutofit/>
          </a:bodyPr>
          <a:lstStyle>
            <a:lvl1pPr marL="0" indent="0" algn="ctr">
              <a:buNone/>
              <a:defRPr sz="3600"/>
            </a:lvl1pPr>
            <a:lvl2pPr marL="457189" indent="0">
              <a:buNone/>
              <a:defRPr/>
            </a:lvl2pPr>
            <a:lvl3pPr marL="914377" indent="0">
              <a:buNone/>
              <a:defRPr/>
            </a:lvl3pPr>
            <a:lvl4pPr marL="1371566" indent="0">
              <a:buNone/>
              <a:defRPr/>
            </a:lvl4pPr>
            <a:lvl5pPr marL="1828754" indent="0">
              <a:buNone/>
              <a:defRPr/>
            </a:lvl5pPr>
          </a:lstStyle>
          <a:p>
            <a:pPr lvl="0" rtl="0"/>
            <a:r>
              <a:rPr lang="pt-BR" dirty="0"/>
              <a:t>Entrada</a:t>
            </a:r>
          </a:p>
        </p:txBody>
      </p:sp>
      <p:sp>
        <p:nvSpPr>
          <p:cNvPr id="2" name="Título 1">
            <a:extLst>
              <a:ext uri="{FF2B5EF4-FFF2-40B4-BE49-F238E27FC236}">
                <a16:creationId xmlns="" xmlns:a16="http://schemas.microsoft.com/office/drawing/2014/main" id="{438CB74D-BC84-8D4C-BD3F-7F1FD5DC581A}"/>
              </a:ext>
            </a:extLst>
          </p:cNvPr>
          <p:cNvSpPr>
            <a:spLocks noGrp="1"/>
          </p:cNvSpPr>
          <p:nvPr>
            <p:ph type="title"/>
          </p:nvPr>
        </p:nvSpPr>
        <p:spPr>
          <a:xfrm>
            <a:off x="316865" y="344788"/>
            <a:ext cx="6326359" cy="586843"/>
          </a:xfrm>
          <a:prstGeom prst="rect">
            <a:avLst/>
          </a:prstGeom>
        </p:spPr>
        <p:txBody>
          <a:bodyPr rtlCol="0"/>
          <a:lstStyle>
            <a:lvl1pPr>
              <a:defRPr sz="3600">
                <a:solidFill>
                  <a:schemeClr val="tx1">
                    <a:lumMod val="50000"/>
                    <a:lumOff val="50000"/>
                  </a:schemeClr>
                </a:solidFill>
              </a:defRPr>
            </a:lvl1pPr>
          </a:lstStyle>
          <a:p>
            <a:pPr rtl="0"/>
            <a:r>
              <a:rPr lang="pt-BR"/>
              <a:t>Clique para editar o título Mestre</a:t>
            </a:r>
            <a:endParaRPr lang="pt-BR" dirty="0"/>
          </a:p>
        </p:txBody>
      </p:sp>
      <p:pic>
        <p:nvPicPr>
          <p:cNvPr id="49" name="Gráfico 55">
            <a:extLst>
              <a:ext uri="{FF2B5EF4-FFF2-40B4-BE49-F238E27FC236}">
                <a16:creationId xmlns="" xmlns:a16="http://schemas.microsoft.com/office/drawing/2014/main" id="{538A7C03-5D16-4BE2-AFAC-00FD140155A7}"/>
              </a:ext>
            </a:extLst>
          </p:cNvPr>
          <p:cNvPicPr>
            <a:picLocks noChangeAspect="1"/>
          </p:cNvPicPr>
          <p:nvPr userDrawn="1"/>
        </p:nvPicPr>
        <p:blipFill>
          <a:blip r:embed="rId2">
            <a:extLst>
              <a:ext uri="{96DAC541-7B7A-43D3-8B79-37D633B846F1}">
                <asvg:svgBlip xmlns="" xmlns:asvg="http://schemas.microsoft.com/office/drawing/2016/SVG/main" r:embed="rId5"/>
              </a:ext>
            </a:extLst>
          </a:blip>
          <a:stretch>
            <a:fillRect/>
          </a:stretch>
        </p:blipFill>
        <p:spPr>
          <a:xfrm>
            <a:off x="9743607" y="1063736"/>
            <a:ext cx="1401291" cy="358370"/>
          </a:xfrm>
          <a:prstGeom prst="rect">
            <a:avLst/>
          </a:prstGeom>
        </p:spPr>
      </p:pic>
    </p:spTree>
    <p:extLst>
      <p:ext uri="{BB962C8B-B14F-4D97-AF65-F5344CB8AC3E}">
        <p14:creationId xmlns:p14="http://schemas.microsoft.com/office/powerpoint/2010/main" val="3543223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esta aula">
    <p:spTree>
      <p:nvGrpSpPr>
        <p:cNvPr id="1" name=""/>
        <p:cNvGrpSpPr/>
        <p:nvPr/>
      </p:nvGrpSpPr>
      <p:grpSpPr>
        <a:xfrm>
          <a:off x="0" y="0"/>
          <a:ext cx="0" cy="0"/>
          <a:chOff x="0" y="0"/>
          <a:chExt cx="0" cy="0"/>
        </a:xfrm>
      </p:grpSpPr>
      <p:sp>
        <p:nvSpPr>
          <p:cNvPr id="8" name="Rectangle 42"/>
          <p:cNvSpPr>
            <a:spLocks noGrp="1" noChangeArrowheads="1"/>
          </p:cNvSpPr>
          <p:nvPr>
            <p:ph type="title" hasCustomPrompt="1"/>
          </p:nvPr>
        </p:nvSpPr>
        <p:spPr bwMode="auto">
          <a:xfrm>
            <a:off x="815414" y="157021"/>
            <a:ext cx="9985109" cy="733719"/>
          </a:xfrm>
          <a:prstGeom prst="rect">
            <a:avLst/>
          </a:prstGeom>
          <a:noFill/>
          <a:ln w="9525">
            <a:noFill/>
            <a:miter lim="800000"/>
            <a:headEnd/>
            <a:tailEnd/>
          </a:ln>
        </p:spPr>
        <p:txBody>
          <a:bodyPr anchor="ctr" anchorCtr="0"/>
          <a:lstStyle>
            <a:lvl1pPr algn="l">
              <a:defRPr sz="3200" b="1">
                <a:solidFill>
                  <a:schemeClr val="tx1"/>
                </a:solidFill>
                <a:effectLst/>
                <a:latin typeface="Arial" panose="020B0604020202020204" pitchFamily="34" charset="0"/>
                <a:cs typeface="Arial" panose="020B0604020202020204" pitchFamily="34" charset="0"/>
              </a:defRPr>
            </a:lvl1pPr>
          </a:lstStyle>
          <a:p>
            <a:pPr lvl="0"/>
            <a:r>
              <a:rPr lang="pt-BR" dirty="0"/>
              <a:t>Nesta aula</a:t>
            </a:r>
          </a:p>
        </p:txBody>
      </p:sp>
      <p:pic>
        <p:nvPicPr>
          <p:cNvPr id="9" name="Imagem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9207" y="305212"/>
            <a:ext cx="1199455" cy="437331"/>
          </a:xfrm>
          <a:prstGeom prst="rect">
            <a:avLst/>
          </a:prstGeom>
        </p:spPr>
      </p:pic>
      <p:sp>
        <p:nvSpPr>
          <p:cNvPr id="11" name="Espaço Reservado para Conteúdo 2"/>
          <p:cNvSpPr>
            <a:spLocks noGrp="1"/>
          </p:cNvSpPr>
          <p:nvPr>
            <p:ph idx="1" hasCustomPrompt="1"/>
          </p:nvPr>
        </p:nvSpPr>
        <p:spPr>
          <a:xfrm>
            <a:off x="1007435" y="1316765"/>
            <a:ext cx="9793088" cy="5184576"/>
          </a:xfrm>
          <a:prstGeom prst="rect">
            <a:avLst/>
          </a:prstGeom>
        </p:spPr>
        <p:txBody>
          <a:bodyPr/>
          <a:lstStyle>
            <a:lvl1pPr marL="300632" indent="-300632" algn="l">
              <a:lnSpc>
                <a:spcPct val="150000"/>
              </a:lnSpc>
              <a:buSzPct val="100000"/>
              <a:buFont typeface="Wingdings" panose="05000000000000000000" pitchFamily="2" charset="2"/>
              <a:buChar char="q"/>
              <a:defRPr sz="2400">
                <a:latin typeface="Arial" panose="020B0604020202020204" pitchFamily="34" charset="0"/>
                <a:cs typeface="Arial" panose="020B0604020202020204" pitchFamily="34" charset="0"/>
              </a:defRPr>
            </a:lvl1pPr>
            <a:lvl2pPr marL="723882" indent="-245527" algn="l">
              <a:lnSpc>
                <a:spcPct val="150000"/>
              </a:lnSpc>
              <a:buFont typeface="Arial" panose="020B0604020202020204" pitchFamily="34" charset="0"/>
              <a:buChar char="–"/>
              <a:defRPr sz="2133">
                <a:latin typeface="Arial" panose="020B0604020202020204" pitchFamily="34" charset="0"/>
                <a:cs typeface="Arial" panose="020B0604020202020204" pitchFamily="34" charset="0"/>
              </a:defRPr>
            </a:lvl2pPr>
            <a:lvl3pPr marL="950360" indent="-245527" algn="l">
              <a:lnSpc>
                <a:spcPct val="150000"/>
              </a:lnSpc>
              <a:defRPr sz="1867">
                <a:latin typeface="Arial" panose="020B0604020202020204" pitchFamily="34" charset="0"/>
                <a:cs typeface="Arial" panose="020B0604020202020204" pitchFamily="34" charset="0"/>
              </a:defRPr>
            </a:lvl3pPr>
            <a:lvl4pPr marL="1071007" indent="-245527" algn="l">
              <a:lnSpc>
                <a:spcPct val="150000"/>
              </a:lnSpc>
              <a:defRPr sz="1400">
                <a:latin typeface="Arial" panose="020B0604020202020204" pitchFamily="34" charset="0"/>
                <a:cs typeface="Arial" panose="020B0604020202020204" pitchFamily="34" charset="0"/>
              </a:defRPr>
            </a:lvl4pPr>
            <a:lvl5pPr marL="1191654" indent="-245527" algn="l">
              <a:lnSpc>
                <a:spcPct val="150000"/>
              </a:lnSpc>
              <a:defRPr sz="1400">
                <a:latin typeface="Arial" panose="020B0604020202020204" pitchFamily="34" charset="0"/>
                <a:cs typeface="Arial" panose="020B0604020202020204" pitchFamily="34" charset="0"/>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12" name="Retângulo 11"/>
          <p:cNvSpPr/>
          <p:nvPr userDrawn="1"/>
        </p:nvSpPr>
        <p:spPr>
          <a:xfrm>
            <a:off x="0" y="381005"/>
            <a:ext cx="815413" cy="2636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1648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os e tópicos">
    <p:spTree>
      <p:nvGrpSpPr>
        <p:cNvPr id="1" name=""/>
        <p:cNvGrpSpPr/>
        <p:nvPr/>
      </p:nvGrpSpPr>
      <p:grpSpPr>
        <a:xfrm>
          <a:off x="0" y="0"/>
          <a:ext cx="0" cy="0"/>
          <a:chOff x="0" y="0"/>
          <a:chExt cx="0" cy="0"/>
        </a:xfrm>
      </p:grpSpPr>
      <p:sp>
        <p:nvSpPr>
          <p:cNvPr id="7" name="Rectangle 42"/>
          <p:cNvSpPr>
            <a:spLocks noGrp="1" noChangeArrowheads="1"/>
          </p:cNvSpPr>
          <p:nvPr>
            <p:ph type="title"/>
          </p:nvPr>
        </p:nvSpPr>
        <p:spPr bwMode="auto">
          <a:xfrm>
            <a:off x="815414" y="157021"/>
            <a:ext cx="9985109" cy="733719"/>
          </a:xfrm>
          <a:prstGeom prst="rect">
            <a:avLst/>
          </a:prstGeom>
          <a:noFill/>
          <a:ln w="9525">
            <a:noFill/>
            <a:miter lim="800000"/>
            <a:headEnd/>
            <a:tailEnd/>
          </a:ln>
        </p:spPr>
        <p:txBody>
          <a:bodyPr anchor="ctr" anchorCtr="0"/>
          <a:lstStyle>
            <a:lvl1pPr algn="l">
              <a:defRPr sz="3200" b="1">
                <a:solidFill>
                  <a:schemeClr val="tx1"/>
                </a:solidFill>
                <a:effectLst/>
                <a:latin typeface="Arial" panose="020B0604020202020204" pitchFamily="34" charset="0"/>
                <a:cs typeface="Arial" panose="020B0604020202020204" pitchFamily="34" charset="0"/>
              </a:defRPr>
            </a:lvl1pPr>
          </a:lstStyle>
          <a:p>
            <a:pPr lvl="0"/>
            <a:r>
              <a:rPr lang="pt-BR" dirty="0"/>
              <a:t>Clique para editar o título mestre</a:t>
            </a:r>
          </a:p>
        </p:txBody>
      </p:sp>
      <p:pic>
        <p:nvPicPr>
          <p:cNvPr id="8" name="Imagem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9207" y="305212"/>
            <a:ext cx="1199455" cy="437331"/>
          </a:xfrm>
          <a:prstGeom prst="rect">
            <a:avLst/>
          </a:prstGeom>
        </p:spPr>
      </p:pic>
      <p:sp>
        <p:nvSpPr>
          <p:cNvPr id="9" name="Retângulo 8"/>
          <p:cNvSpPr/>
          <p:nvPr userDrawn="1"/>
        </p:nvSpPr>
        <p:spPr>
          <a:xfrm>
            <a:off x="0" y="381005"/>
            <a:ext cx="815413" cy="2636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2400">
              <a:latin typeface="Arial" panose="020B0604020202020204" pitchFamily="34" charset="0"/>
              <a:cs typeface="Arial" panose="020B0604020202020204" pitchFamily="34" charset="0"/>
            </a:endParaRPr>
          </a:p>
        </p:txBody>
      </p:sp>
      <p:sp>
        <p:nvSpPr>
          <p:cNvPr id="10" name="Espaço Reservado para Conteúdo 2"/>
          <p:cNvSpPr>
            <a:spLocks noGrp="1"/>
          </p:cNvSpPr>
          <p:nvPr>
            <p:ph idx="1" hasCustomPrompt="1"/>
          </p:nvPr>
        </p:nvSpPr>
        <p:spPr>
          <a:xfrm>
            <a:off x="1007435" y="1316765"/>
            <a:ext cx="9793088" cy="5184576"/>
          </a:xfrm>
          <a:prstGeom prst="rect">
            <a:avLst/>
          </a:prstGeom>
        </p:spPr>
        <p:txBody>
          <a:bodyPr/>
          <a:lstStyle>
            <a:lvl1pPr marL="300632" indent="-300632" algn="l">
              <a:lnSpc>
                <a:spcPct val="150000"/>
              </a:lnSpc>
              <a:buSzPct val="100000"/>
              <a:buFont typeface="Wingdings" panose="05000000000000000000" pitchFamily="2" charset="2"/>
              <a:buChar char="§"/>
              <a:defRPr sz="2400">
                <a:latin typeface="Arial" panose="020B0604020202020204" pitchFamily="34" charset="0"/>
                <a:cs typeface="Arial" panose="020B0604020202020204" pitchFamily="34" charset="0"/>
              </a:defRPr>
            </a:lvl1pPr>
            <a:lvl2pPr marL="723882" indent="-245527" algn="l">
              <a:lnSpc>
                <a:spcPct val="150000"/>
              </a:lnSpc>
              <a:buFont typeface="Arial" panose="020B0604020202020204" pitchFamily="34" charset="0"/>
              <a:buChar char="–"/>
              <a:defRPr sz="2133">
                <a:latin typeface="Arial" panose="020B0604020202020204" pitchFamily="34" charset="0"/>
                <a:cs typeface="Arial" panose="020B0604020202020204" pitchFamily="34" charset="0"/>
              </a:defRPr>
            </a:lvl2pPr>
            <a:lvl3pPr marL="950360" indent="-245527" algn="l">
              <a:lnSpc>
                <a:spcPct val="150000"/>
              </a:lnSpc>
              <a:defRPr sz="1867">
                <a:latin typeface="Arial" panose="020B0604020202020204" pitchFamily="34" charset="0"/>
                <a:cs typeface="Arial" panose="020B0604020202020204" pitchFamily="34" charset="0"/>
              </a:defRPr>
            </a:lvl3pPr>
            <a:lvl4pPr marL="1071007" indent="-245527" algn="l">
              <a:lnSpc>
                <a:spcPct val="150000"/>
              </a:lnSpc>
              <a:defRPr sz="1400">
                <a:latin typeface="Arial" panose="020B0604020202020204" pitchFamily="34" charset="0"/>
                <a:cs typeface="Arial" panose="020B0604020202020204" pitchFamily="34" charset="0"/>
              </a:defRPr>
            </a:lvl4pPr>
            <a:lvl5pPr marL="1191654" indent="-245527" algn="l">
              <a:lnSpc>
                <a:spcPct val="150000"/>
              </a:lnSpc>
              <a:defRPr sz="1400">
                <a:latin typeface="Arial" panose="020B0604020202020204" pitchFamily="34" charset="0"/>
                <a:cs typeface="Arial" panose="020B0604020202020204" pitchFamily="34" charset="0"/>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1597087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Layout Personalizado">
    <p:spTree>
      <p:nvGrpSpPr>
        <p:cNvPr id="1" name=""/>
        <p:cNvGrpSpPr/>
        <p:nvPr/>
      </p:nvGrpSpPr>
      <p:grpSpPr>
        <a:xfrm>
          <a:off x="0" y="0"/>
          <a:ext cx="0" cy="0"/>
          <a:chOff x="0" y="0"/>
          <a:chExt cx="0" cy="0"/>
        </a:xfrm>
      </p:grpSpPr>
      <p:sp>
        <p:nvSpPr>
          <p:cNvPr id="5" name="Rectangle 13">
            <a:extLst>
              <a:ext uri="{FF2B5EF4-FFF2-40B4-BE49-F238E27FC236}">
                <a16:creationId xmlns="" xmlns:a16="http://schemas.microsoft.com/office/drawing/2014/main" id="{531EDE7D-DFD5-40C2-821B-497A701FCEC9}"/>
              </a:ext>
            </a:extLst>
          </p:cNvPr>
          <p:cNvSpPr/>
          <p:nvPr userDrawn="1"/>
        </p:nvSpPr>
        <p:spPr>
          <a:xfrm>
            <a:off x="1475743" y="3622580"/>
            <a:ext cx="1343643" cy="73161"/>
          </a:xfrm>
          <a:prstGeom prst="rect">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700" dirty="0"/>
          </a:p>
        </p:txBody>
      </p:sp>
      <p:sp>
        <p:nvSpPr>
          <p:cNvPr id="9" name="Elipse 8">
            <a:extLst>
              <a:ext uri="{FF2B5EF4-FFF2-40B4-BE49-F238E27FC236}">
                <a16:creationId xmlns="" xmlns:a16="http://schemas.microsoft.com/office/drawing/2014/main" id="{7CD82F0F-9FF2-46B9-AAEE-340DD2D30E93}"/>
              </a:ext>
            </a:extLst>
          </p:cNvPr>
          <p:cNvSpPr/>
          <p:nvPr userDrawn="1"/>
        </p:nvSpPr>
        <p:spPr>
          <a:xfrm>
            <a:off x="2889310" y="1240059"/>
            <a:ext cx="609958" cy="609958"/>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Gráfico 40">
            <a:extLst>
              <a:ext uri="{FF2B5EF4-FFF2-40B4-BE49-F238E27FC236}">
                <a16:creationId xmlns="" xmlns:a16="http://schemas.microsoft.com/office/drawing/2014/main" id="{932415AA-CFC6-4F75-91E9-E36DF3C869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1779201">
            <a:off x="6789678" y="1594932"/>
            <a:ext cx="8962096" cy="9499818"/>
          </a:xfrm>
          <a:prstGeom prst="rect">
            <a:avLst/>
          </a:prstGeom>
        </p:spPr>
      </p:pic>
      <p:sp>
        <p:nvSpPr>
          <p:cNvPr id="15" name="Espaço Reservado para Texto 14"/>
          <p:cNvSpPr>
            <a:spLocks noGrp="1"/>
          </p:cNvSpPr>
          <p:nvPr>
            <p:ph type="body" sz="quarter" idx="10" hasCustomPrompt="1"/>
          </p:nvPr>
        </p:nvSpPr>
        <p:spPr>
          <a:xfrm>
            <a:off x="1475868" y="2779713"/>
            <a:ext cx="4620132" cy="717550"/>
          </a:xfrm>
          <a:prstGeom prst="rect">
            <a:avLst/>
          </a:prstGeom>
        </p:spPr>
        <p:txBody>
          <a:bodyP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Nome da Disciplina</a:t>
            </a:r>
          </a:p>
        </p:txBody>
      </p:sp>
      <p:sp>
        <p:nvSpPr>
          <p:cNvPr id="17" name="Espaço Reservado para Texto 14"/>
          <p:cNvSpPr>
            <a:spLocks noGrp="1"/>
          </p:cNvSpPr>
          <p:nvPr>
            <p:ph type="body" sz="quarter" idx="11" hasCustomPrompt="1"/>
          </p:nvPr>
        </p:nvSpPr>
        <p:spPr>
          <a:xfrm>
            <a:off x="1475868" y="3878847"/>
            <a:ext cx="4620132" cy="466321"/>
          </a:xfrm>
          <a:prstGeom prst="rect">
            <a:avLst/>
          </a:prstGeom>
        </p:spPr>
        <p:txBody>
          <a:bodyPr/>
          <a:lstStyle>
            <a:lvl1pPr marL="228600" indent="-228600">
              <a:buNone/>
              <a:defRPr lang="pt-BR" sz="1600" b="1" kern="1200" spc="53" dirty="0">
                <a:solidFill>
                  <a:srgbClr val="282F30"/>
                </a:solidFill>
                <a:latin typeface="Arial Narrow" panose="020B060602020203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CAPÍTULO &lt;Nº&gt;.AULA&lt;Nº&gt;. NOME DA AULA</a:t>
            </a:r>
          </a:p>
        </p:txBody>
      </p:sp>
      <p:sp>
        <p:nvSpPr>
          <p:cNvPr id="18" name="Espaço Reservado para Texto 14"/>
          <p:cNvSpPr>
            <a:spLocks noGrp="1"/>
          </p:cNvSpPr>
          <p:nvPr>
            <p:ph type="body" sz="quarter" idx="12" hasCustomPrompt="1"/>
          </p:nvPr>
        </p:nvSpPr>
        <p:spPr>
          <a:xfrm>
            <a:off x="1475868" y="4513538"/>
            <a:ext cx="4620132" cy="466321"/>
          </a:xfrm>
          <a:prstGeom prst="rect">
            <a:avLst/>
          </a:prstGeom>
        </p:spPr>
        <p:txBody>
          <a:bodyPr/>
          <a:lstStyle>
            <a:lvl1pPr marL="228600" indent="-228600">
              <a:buNone/>
              <a:defRPr lang="pt-BR" sz="1600" b="1" kern="1200" spc="53" baseline="0" dirty="0">
                <a:solidFill>
                  <a:srgbClr val="282F30"/>
                </a:solidFill>
                <a:latin typeface="Arial Narrow" panose="020B060602020203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PROF. &lt;NOME DO PROFESSOR&gt;</a:t>
            </a:r>
          </a:p>
        </p:txBody>
      </p:sp>
      <p:pic>
        <p:nvPicPr>
          <p:cNvPr id="11" name="Gráfico 17">
            <a:extLst>
              <a:ext uri="{FF2B5EF4-FFF2-40B4-BE49-F238E27FC236}">
                <a16:creationId xmlns="" xmlns:a16="http://schemas.microsoft.com/office/drawing/2014/main" id="{9D83B45B-3BBE-4D7A-8A04-C2AE34258B9E}"/>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9463803" y="1060874"/>
            <a:ext cx="1401291" cy="358370"/>
          </a:xfrm>
          <a:prstGeom prst="rect">
            <a:avLst/>
          </a:prstGeom>
        </p:spPr>
      </p:pic>
      <p:pic>
        <p:nvPicPr>
          <p:cNvPr id="12" name="Gráfico 1">
            <a:extLst>
              <a:ext uri="{FF2B5EF4-FFF2-40B4-BE49-F238E27FC236}">
                <a16:creationId xmlns="" xmlns:a16="http://schemas.microsoft.com/office/drawing/2014/main" id="{A4A117CF-73BA-4AE1-A25B-A3774EA24CB9}"/>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12981986">
            <a:off x="-2185363" y="-3552308"/>
            <a:ext cx="6665480" cy="5620780"/>
          </a:xfrm>
          <a:prstGeom prst="rect">
            <a:avLst/>
          </a:prstGeom>
        </p:spPr>
      </p:pic>
    </p:spTree>
    <p:extLst>
      <p:ext uri="{BB962C8B-B14F-4D97-AF65-F5344CB8AC3E}">
        <p14:creationId xmlns:p14="http://schemas.microsoft.com/office/powerpoint/2010/main" val="1390702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Layout Personalizado">
    <p:bg>
      <p:bgPr>
        <a:solidFill>
          <a:srgbClr val="282F30"/>
        </a:solidFill>
        <a:effectLst/>
      </p:bgPr>
    </p:bg>
    <p:spTree>
      <p:nvGrpSpPr>
        <p:cNvPr id="1" name=""/>
        <p:cNvGrpSpPr/>
        <p:nvPr/>
      </p:nvGrpSpPr>
      <p:grpSpPr>
        <a:xfrm>
          <a:off x="0" y="0"/>
          <a:ext cx="0" cy="0"/>
          <a:chOff x="0" y="0"/>
          <a:chExt cx="0" cy="0"/>
        </a:xfrm>
      </p:grpSpPr>
      <p:pic>
        <p:nvPicPr>
          <p:cNvPr id="11" name="Google Shape;147;p25"/>
          <p:cNvPicPr preferRelativeResize="0"/>
          <p:nvPr userDrawn="1"/>
        </p:nvPicPr>
        <p:blipFill>
          <a:blip r:embed="rId2">
            <a:alphaModFix/>
          </a:blip>
          <a:stretch>
            <a:fillRect/>
          </a:stretch>
        </p:blipFill>
        <p:spPr>
          <a:xfrm rot="20869985">
            <a:off x="-3436571" y="3040941"/>
            <a:ext cx="8749500" cy="8667072"/>
          </a:xfrm>
          <a:prstGeom prst="rect">
            <a:avLst/>
          </a:prstGeom>
          <a:noFill/>
          <a:ln>
            <a:noFill/>
          </a:ln>
        </p:spPr>
      </p:pic>
      <p:pic>
        <p:nvPicPr>
          <p:cNvPr id="12" name="Google Shape;148;p25"/>
          <p:cNvPicPr preferRelativeResize="0"/>
          <p:nvPr userDrawn="1"/>
        </p:nvPicPr>
        <p:blipFill>
          <a:blip r:embed="rId2">
            <a:alphaModFix/>
          </a:blip>
          <a:stretch>
            <a:fillRect/>
          </a:stretch>
        </p:blipFill>
        <p:spPr>
          <a:xfrm rot="9185006">
            <a:off x="6853105" y="-6116184"/>
            <a:ext cx="8749500" cy="8667072"/>
          </a:xfrm>
          <a:prstGeom prst="rect">
            <a:avLst/>
          </a:prstGeom>
          <a:noFill/>
          <a:ln>
            <a:noFill/>
          </a:ln>
        </p:spPr>
      </p:pic>
      <p:sp>
        <p:nvSpPr>
          <p:cNvPr id="4" name="Rectangle 13">
            <a:extLst>
              <a:ext uri="{FF2B5EF4-FFF2-40B4-BE49-F238E27FC236}">
                <a16:creationId xmlns="" xmlns:a16="http://schemas.microsoft.com/office/drawing/2014/main" id="{C1050104-1845-485A-AA31-C2660F96C341}"/>
              </a:ext>
            </a:extLst>
          </p:cNvPr>
          <p:cNvSpPr/>
          <p:nvPr userDrawn="1"/>
        </p:nvSpPr>
        <p:spPr>
          <a:xfrm rot="10800000">
            <a:off x="1567835" y="1637605"/>
            <a:ext cx="646333" cy="73161"/>
          </a:xfrm>
          <a:prstGeom prst="rect">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700" dirty="0"/>
          </a:p>
        </p:txBody>
      </p:sp>
      <p:pic>
        <p:nvPicPr>
          <p:cNvPr id="5" name="Gráfico 23">
            <a:extLst>
              <a:ext uri="{FF2B5EF4-FFF2-40B4-BE49-F238E27FC236}">
                <a16:creationId xmlns="" xmlns:a16="http://schemas.microsoft.com/office/drawing/2014/main" id="{03AF9DDA-EC0D-4586-ABF6-DA25AABD8FAD}"/>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9433850" y="1101456"/>
            <a:ext cx="1401291" cy="358370"/>
          </a:xfrm>
          <a:prstGeom prst="rect">
            <a:avLst/>
          </a:prstGeom>
        </p:spPr>
      </p:pic>
      <p:sp>
        <p:nvSpPr>
          <p:cNvPr id="9" name="Espaço Reservado para Texto 14"/>
          <p:cNvSpPr>
            <a:spLocks noGrp="1"/>
          </p:cNvSpPr>
          <p:nvPr>
            <p:ph type="body" sz="quarter" idx="11" hasCustomPrompt="1"/>
          </p:nvPr>
        </p:nvSpPr>
        <p:spPr>
          <a:xfrm>
            <a:off x="1475868" y="92186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chemeClr val="bg1"/>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0" name="Espaço Reservado para Texto 10"/>
          <p:cNvSpPr>
            <a:spLocks noGrp="1"/>
          </p:cNvSpPr>
          <p:nvPr>
            <p:ph type="body" sz="quarter" idx="12" hasCustomPrompt="1"/>
          </p:nvPr>
        </p:nvSpPr>
        <p:spPr>
          <a:xfrm>
            <a:off x="1475867" y="2144907"/>
            <a:ext cx="7073413" cy="3833862"/>
          </a:xfrm>
          <a:prstGeom prst="rect">
            <a:avLst/>
          </a:prstGeom>
        </p:spPr>
        <p:txBody>
          <a:bodyPr/>
          <a:lstStyle>
            <a:lvl1pPr marL="0" indent="0">
              <a:lnSpc>
                <a:spcPct val="150000"/>
              </a:lnSpc>
              <a:buFont typeface="Arial" panose="020B0604020202020204" pitchFamily="34" charset="0"/>
              <a:buNone/>
              <a:defRPr sz="1600">
                <a:solidFill>
                  <a:schemeClr val="bg1"/>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a:t>
            </a:r>
          </a:p>
        </p:txBody>
      </p:sp>
    </p:spTree>
    <p:extLst>
      <p:ext uri="{BB962C8B-B14F-4D97-AF65-F5344CB8AC3E}">
        <p14:creationId xmlns:p14="http://schemas.microsoft.com/office/powerpoint/2010/main" val="2028407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Layout Personalizado">
    <p:spTree>
      <p:nvGrpSpPr>
        <p:cNvPr id="1" name=""/>
        <p:cNvGrpSpPr/>
        <p:nvPr/>
      </p:nvGrpSpPr>
      <p:grpSpPr>
        <a:xfrm>
          <a:off x="0" y="0"/>
          <a:ext cx="0" cy="0"/>
          <a:chOff x="0" y="0"/>
          <a:chExt cx="0" cy="0"/>
        </a:xfrm>
      </p:grpSpPr>
      <p:pic>
        <p:nvPicPr>
          <p:cNvPr id="3" name="Gráfico 17">
            <a:extLst>
              <a:ext uri="{FF2B5EF4-FFF2-40B4-BE49-F238E27FC236}">
                <a16:creationId xmlns="" xmlns:a16="http://schemas.microsoft.com/office/drawing/2014/main" id="{07AC1217-9216-437B-B144-6905EFA907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6095179">
            <a:off x="-7837568" y="1795859"/>
            <a:ext cx="12842935" cy="9680165"/>
          </a:xfrm>
          <a:prstGeom prst="rect">
            <a:avLst/>
          </a:prstGeom>
        </p:spPr>
      </p:pic>
      <p:sp>
        <p:nvSpPr>
          <p:cNvPr id="6" name="Elipse 5">
            <a:extLst>
              <a:ext uri="{FF2B5EF4-FFF2-40B4-BE49-F238E27FC236}">
                <a16:creationId xmlns="" xmlns:a16="http://schemas.microsoft.com/office/drawing/2014/main" id="{3C040D57-7115-4017-9DCD-E62F6C430915}"/>
              </a:ext>
            </a:extLst>
          </p:cNvPr>
          <p:cNvSpPr/>
          <p:nvPr/>
        </p:nvSpPr>
        <p:spPr>
          <a:xfrm>
            <a:off x="3185382" y="2250494"/>
            <a:ext cx="699272" cy="699272"/>
          </a:xfrm>
          <a:prstGeom prst="ellipse">
            <a:avLst/>
          </a:prstGeom>
          <a:noFill/>
          <a:ln w="28575">
            <a:solidFill>
              <a:srgbClr val="1EE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50"/>
          </a:p>
        </p:txBody>
      </p:sp>
      <p:sp>
        <p:nvSpPr>
          <p:cNvPr id="10" name="Elipse 9">
            <a:extLst>
              <a:ext uri="{FF2B5EF4-FFF2-40B4-BE49-F238E27FC236}">
                <a16:creationId xmlns="" xmlns:a16="http://schemas.microsoft.com/office/drawing/2014/main" id="{2DE8A3A4-2E87-4A43-9061-82EFCAB8C74B}"/>
              </a:ext>
            </a:extLst>
          </p:cNvPr>
          <p:cNvSpPr/>
          <p:nvPr/>
        </p:nvSpPr>
        <p:spPr>
          <a:xfrm>
            <a:off x="7881517" y="2250494"/>
            <a:ext cx="699272" cy="699272"/>
          </a:xfrm>
          <a:prstGeom prst="ellipse">
            <a:avLst/>
          </a:prstGeom>
          <a:noFill/>
          <a:ln w="28575">
            <a:solidFill>
              <a:srgbClr val="1EE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50"/>
          </a:p>
        </p:txBody>
      </p:sp>
      <p:cxnSp>
        <p:nvCxnSpPr>
          <p:cNvPr id="12" name="Conector reto 11">
            <a:extLst>
              <a:ext uri="{FF2B5EF4-FFF2-40B4-BE49-F238E27FC236}">
                <a16:creationId xmlns="" xmlns:a16="http://schemas.microsoft.com/office/drawing/2014/main" id="{5C126719-0B93-42FE-B311-DFADA2B346F1}"/>
              </a:ext>
            </a:extLst>
          </p:cNvPr>
          <p:cNvCxnSpPr>
            <a:cxnSpLocks/>
          </p:cNvCxnSpPr>
          <p:nvPr/>
        </p:nvCxnSpPr>
        <p:spPr>
          <a:xfrm flipV="1">
            <a:off x="7504515" y="3207852"/>
            <a:ext cx="0" cy="1702019"/>
          </a:xfrm>
          <a:prstGeom prst="line">
            <a:avLst/>
          </a:prstGeom>
          <a:ln>
            <a:solidFill>
              <a:schemeClr val="bg1">
                <a:lumMod val="65000"/>
                <a:alpha val="26000"/>
              </a:schemeClr>
            </a:solidFill>
          </a:ln>
        </p:spPr>
        <p:style>
          <a:lnRef idx="1">
            <a:schemeClr val="accent1"/>
          </a:lnRef>
          <a:fillRef idx="0">
            <a:schemeClr val="accent1"/>
          </a:fillRef>
          <a:effectRef idx="0">
            <a:schemeClr val="accent1"/>
          </a:effectRef>
          <a:fontRef idx="minor">
            <a:schemeClr val="tx1"/>
          </a:fontRef>
        </p:style>
      </p:cxnSp>
      <p:pic>
        <p:nvPicPr>
          <p:cNvPr id="14" name="Gráfico 14">
            <a:extLst>
              <a:ext uri="{FF2B5EF4-FFF2-40B4-BE49-F238E27FC236}">
                <a16:creationId xmlns="" xmlns:a16="http://schemas.microsoft.com/office/drawing/2014/main" id="{181A61BC-E580-4A06-B0BC-364B0212452D}"/>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900575" y="1063736"/>
            <a:ext cx="1401291" cy="358370"/>
          </a:xfrm>
          <a:prstGeom prst="rect">
            <a:avLst/>
          </a:prstGeom>
        </p:spPr>
      </p:pic>
      <p:sp>
        <p:nvSpPr>
          <p:cNvPr id="19" name="Espaço Reservado para Texto 14"/>
          <p:cNvSpPr>
            <a:spLocks noGrp="1"/>
          </p:cNvSpPr>
          <p:nvPr>
            <p:ph type="body" sz="quarter" idx="14" hasCustomPrompt="1"/>
          </p:nvPr>
        </p:nvSpPr>
        <p:spPr>
          <a:xfrm>
            <a:off x="1489402"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16" name="Espaço Reservado para Texto 10"/>
          <p:cNvSpPr>
            <a:spLocks noGrp="1"/>
          </p:cNvSpPr>
          <p:nvPr>
            <p:ph type="body" sz="quarter" idx="12" hasCustomPrompt="1"/>
          </p:nvPr>
        </p:nvSpPr>
        <p:spPr>
          <a:xfrm>
            <a:off x="1489402" y="3096603"/>
            <a:ext cx="4091233" cy="2550053"/>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4</a:t>
            </a:r>
          </a:p>
        </p:txBody>
      </p:sp>
      <p:sp>
        <p:nvSpPr>
          <p:cNvPr id="20" name="Espaço Reservado para Texto 10"/>
          <p:cNvSpPr>
            <a:spLocks noGrp="1"/>
          </p:cNvSpPr>
          <p:nvPr>
            <p:ph type="body" sz="quarter" idx="15" hasCustomPrompt="1"/>
          </p:nvPr>
        </p:nvSpPr>
        <p:spPr>
          <a:xfrm>
            <a:off x="6184729" y="3096603"/>
            <a:ext cx="4091233" cy="2550053"/>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a:t>
            </a:r>
          </a:p>
        </p:txBody>
      </p:sp>
      <p:pic>
        <p:nvPicPr>
          <p:cNvPr id="11" name="Gráfico 1">
            <a:extLst>
              <a:ext uri="{FF2B5EF4-FFF2-40B4-BE49-F238E27FC236}">
                <a16:creationId xmlns="" xmlns:a16="http://schemas.microsoft.com/office/drawing/2014/main" id="{BFA68C72-8A5F-4201-B36F-32B845C6E29A}"/>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1661765">
            <a:off x="7040092" y="4538645"/>
            <a:ext cx="6807695" cy="5740705"/>
          </a:xfrm>
          <a:prstGeom prst="rect">
            <a:avLst/>
          </a:prstGeom>
        </p:spPr>
      </p:pic>
    </p:spTree>
    <p:extLst>
      <p:ext uri="{BB962C8B-B14F-4D97-AF65-F5344CB8AC3E}">
        <p14:creationId xmlns:p14="http://schemas.microsoft.com/office/powerpoint/2010/main" val="189868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Layout Personalizado">
    <p:spTree>
      <p:nvGrpSpPr>
        <p:cNvPr id="1" name=""/>
        <p:cNvGrpSpPr/>
        <p:nvPr/>
      </p:nvGrpSpPr>
      <p:grpSpPr>
        <a:xfrm>
          <a:off x="0" y="0"/>
          <a:ext cx="0" cy="0"/>
          <a:chOff x="0" y="0"/>
          <a:chExt cx="0" cy="0"/>
        </a:xfrm>
      </p:grpSpPr>
      <p:pic>
        <p:nvPicPr>
          <p:cNvPr id="5" name="Gráfico 19">
            <a:extLst>
              <a:ext uri="{FF2B5EF4-FFF2-40B4-BE49-F238E27FC236}">
                <a16:creationId xmlns="" xmlns:a16="http://schemas.microsoft.com/office/drawing/2014/main" id="{4709F252-A915-4815-8120-F12ECB25124F}"/>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9957725" y="1063736"/>
            <a:ext cx="1401291" cy="358370"/>
          </a:xfrm>
          <a:prstGeom prst="rect">
            <a:avLst/>
          </a:prstGeom>
        </p:spPr>
      </p:pic>
      <p:pic>
        <p:nvPicPr>
          <p:cNvPr id="6" name="Gráfico 23">
            <a:extLst>
              <a:ext uri="{FF2B5EF4-FFF2-40B4-BE49-F238E27FC236}">
                <a16:creationId xmlns="" xmlns:a16="http://schemas.microsoft.com/office/drawing/2014/main" id="{DF5DF04B-4728-4404-A4B3-9D5DD80243C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rot="4882358">
            <a:off x="-5212631" y="3665455"/>
            <a:ext cx="11327501" cy="7897283"/>
          </a:xfrm>
          <a:prstGeom prst="rect">
            <a:avLst/>
          </a:prstGeom>
        </p:spPr>
      </p:pic>
      <p:sp>
        <p:nvSpPr>
          <p:cNvPr id="7" name="Espaço Reservado para Imagem 6">
            <a:extLst>
              <a:ext uri="{FF2B5EF4-FFF2-40B4-BE49-F238E27FC236}">
                <a16:creationId xmlns="" xmlns:a16="http://schemas.microsoft.com/office/drawing/2014/main" id="{526E2B45-54C3-4FD7-B4FD-AA62BBBA8D6B}"/>
              </a:ext>
            </a:extLst>
          </p:cNvPr>
          <p:cNvSpPr>
            <a:spLocks noGrp="1"/>
          </p:cNvSpPr>
          <p:nvPr>
            <p:ph type="pic" sz="quarter" idx="10"/>
          </p:nvPr>
        </p:nvSpPr>
        <p:spPr>
          <a:xfrm>
            <a:off x="6872227" y="2794044"/>
            <a:ext cx="6025733" cy="4214138"/>
          </a:xfrm>
          <a:custGeom>
            <a:avLst/>
            <a:gdLst>
              <a:gd name="connsiteX0" fmla="*/ 0 w 5764212"/>
              <a:gd name="connsiteY0" fmla="*/ 0 h 4745038"/>
              <a:gd name="connsiteX1" fmla="*/ 5764212 w 5764212"/>
              <a:gd name="connsiteY1" fmla="*/ 0 h 4745038"/>
              <a:gd name="connsiteX2" fmla="*/ 5764212 w 5764212"/>
              <a:gd name="connsiteY2" fmla="*/ 4745038 h 4745038"/>
              <a:gd name="connsiteX3" fmla="*/ 0 w 5764212"/>
              <a:gd name="connsiteY3" fmla="*/ 4745038 h 4745038"/>
              <a:gd name="connsiteX4" fmla="*/ 0 w 5764212"/>
              <a:gd name="connsiteY4" fmla="*/ 0 h 4745038"/>
              <a:gd name="connsiteX0" fmla="*/ 2488557 w 5764212"/>
              <a:gd name="connsiteY0" fmla="*/ 0 h 4872360"/>
              <a:gd name="connsiteX1" fmla="*/ 5764212 w 5764212"/>
              <a:gd name="connsiteY1" fmla="*/ 127322 h 4872360"/>
              <a:gd name="connsiteX2" fmla="*/ 5764212 w 5764212"/>
              <a:gd name="connsiteY2" fmla="*/ 4872360 h 4872360"/>
              <a:gd name="connsiteX3" fmla="*/ 0 w 5764212"/>
              <a:gd name="connsiteY3" fmla="*/ 4872360 h 4872360"/>
              <a:gd name="connsiteX4" fmla="*/ 2488557 w 5764212"/>
              <a:gd name="connsiteY4" fmla="*/ 0 h 4872360"/>
              <a:gd name="connsiteX0" fmla="*/ 2488557 w 5764212"/>
              <a:gd name="connsiteY0" fmla="*/ 0 h 4872360"/>
              <a:gd name="connsiteX1" fmla="*/ 5764212 w 5764212"/>
              <a:gd name="connsiteY1" fmla="*/ 127322 h 4872360"/>
              <a:gd name="connsiteX2" fmla="*/ 5764212 w 5764212"/>
              <a:gd name="connsiteY2" fmla="*/ 4872360 h 4872360"/>
              <a:gd name="connsiteX3" fmla="*/ 0 w 5764212"/>
              <a:gd name="connsiteY3" fmla="*/ 4872360 h 4872360"/>
              <a:gd name="connsiteX4" fmla="*/ 2488557 w 5764212"/>
              <a:gd name="connsiteY4" fmla="*/ 0 h 4872360"/>
              <a:gd name="connsiteX0" fmla="*/ 3368233 w 6643888"/>
              <a:gd name="connsiteY0" fmla="*/ 0 h 6006679"/>
              <a:gd name="connsiteX1" fmla="*/ 6643888 w 6643888"/>
              <a:gd name="connsiteY1" fmla="*/ 127322 h 6006679"/>
              <a:gd name="connsiteX2" fmla="*/ 6643888 w 6643888"/>
              <a:gd name="connsiteY2" fmla="*/ 4872360 h 6006679"/>
              <a:gd name="connsiteX3" fmla="*/ 0 w 6643888"/>
              <a:gd name="connsiteY3" fmla="*/ 6006679 h 6006679"/>
              <a:gd name="connsiteX4" fmla="*/ 3368233 w 6643888"/>
              <a:gd name="connsiteY4" fmla="*/ 0 h 6006679"/>
              <a:gd name="connsiteX0" fmla="*/ 3368233 w 6643888"/>
              <a:gd name="connsiteY0" fmla="*/ 0 h 6006679"/>
              <a:gd name="connsiteX1" fmla="*/ 6643888 w 6643888"/>
              <a:gd name="connsiteY1" fmla="*/ 127322 h 6006679"/>
              <a:gd name="connsiteX2" fmla="*/ 6643888 w 6643888"/>
              <a:gd name="connsiteY2" fmla="*/ 4872360 h 6006679"/>
              <a:gd name="connsiteX3" fmla="*/ 0 w 6643888"/>
              <a:gd name="connsiteY3" fmla="*/ 6006679 h 6006679"/>
              <a:gd name="connsiteX4" fmla="*/ 3368233 w 6643888"/>
              <a:gd name="connsiteY4" fmla="*/ 0 h 6006679"/>
              <a:gd name="connsiteX0" fmla="*/ 3622876 w 6643888"/>
              <a:gd name="connsiteY0" fmla="*/ 0 h 6284471"/>
              <a:gd name="connsiteX1" fmla="*/ 6643888 w 6643888"/>
              <a:gd name="connsiteY1" fmla="*/ 405114 h 6284471"/>
              <a:gd name="connsiteX2" fmla="*/ 6643888 w 6643888"/>
              <a:gd name="connsiteY2" fmla="*/ 5150152 h 6284471"/>
              <a:gd name="connsiteX3" fmla="*/ 0 w 6643888"/>
              <a:gd name="connsiteY3" fmla="*/ 6284471 h 6284471"/>
              <a:gd name="connsiteX4" fmla="*/ 3622876 w 6643888"/>
              <a:gd name="connsiteY4" fmla="*/ 0 h 6284471"/>
              <a:gd name="connsiteX0" fmla="*/ 3622876 w 6643888"/>
              <a:gd name="connsiteY0" fmla="*/ 148353 h 6432824"/>
              <a:gd name="connsiteX1" fmla="*/ 6643888 w 6643888"/>
              <a:gd name="connsiteY1" fmla="*/ 553467 h 6432824"/>
              <a:gd name="connsiteX2" fmla="*/ 6643888 w 6643888"/>
              <a:gd name="connsiteY2" fmla="*/ 5298505 h 6432824"/>
              <a:gd name="connsiteX3" fmla="*/ 0 w 6643888"/>
              <a:gd name="connsiteY3" fmla="*/ 6432824 h 6432824"/>
              <a:gd name="connsiteX4" fmla="*/ 3622876 w 6643888"/>
              <a:gd name="connsiteY4" fmla="*/ 148353 h 6432824"/>
              <a:gd name="connsiteX0" fmla="*/ 3622876 w 8484262"/>
              <a:gd name="connsiteY0" fmla="*/ 115678 h 6400149"/>
              <a:gd name="connsiteX1" fmla="*/ 8484262 w 8484262"/>
              <a:gd name="connsiteY1" fmla="*/ 821734 h 6400149"/>
              <a:gd name="connsiteX2" fmla="*/ 6643888 w 8484262"/>
              <a:gd name="connsiteY2" fmla="*/ 5265830 h 6400149"/>
              <a:gd name="connsiteX3" fmla="*/ 0 w 8484262"/>
              <a:gd name="connsiteY3" fmla="*/ 6400149 h 6400149"/>
              <a:gd name="connsiteX4" fmla="*/ 3622876 w 8484262"/>
              <a:gd name="connsiteY4" fmla="*/ 115678 h 6400149"/>
              <a:gd name="connsiteX0" fmla="*/ 3622876 w 9421812"/>
              <a:gd name="connsiteY0" fmla="*/ 133856 h 6418327"/>
              <a:gd name="connsiteX1" fmla="*/ 9421812 w 9421812"/>
              <a:gd name="connsiteY1" fmla="*/ 654717 h 6418327"/>
              <a:gd name="connsiteX2" fmla="*/ 6643888 w 9421812"/>
              <a:gd name="connsiteY2" fmla="*/ 5284008 h 6418327"/>
              <a:gd name="connsiteX3" fmla="*/ 0 w 9421812"/>
              <a:gd name="connsiteY3" fmla="*/ 6418327 h 6418327"/>
              <a:gd name="connsiteX4" fmla="*/ 3622876 w 9421812"/>
              <a:gd name="connsiteY4" fmla="*/ 133856 h 6418327"/>
              <a:gd name="connsiteX0" fmla="*/ 3622876 w 9421812"/>
              <a:gd name="connsiteY0" fmla="*/ 154268 h 6438739"/>
              <a:gd name="connsiteX1" fmla="*/ 9421812 w 9421812"/>
              <a:gd name="connsiteY1" fmla="*/ 675129 h 6438739"/>
              <a:gd name="connsiteX2" fmla="*/ 6643888 w 9421812"/>
              <a:gd name="connsiteY2" fmla="*/ 5304420 h 6438739"/>
              <a:gd name="connsiteX3" fmla="*/ 0 w 9421812"/>
              <a:gd name="connsiteY3" fmla="*/ 6438739 h 6438739"/>
              <a:gd name="connsiteX4" fmla="*/ 3622876 w 9421812"/>
              <a:gd name="connsiteY4" fmla="*/ 154268 h 6438739"/>
              <a:gd name="connsiteX0" fmla="*/ 3622876 w 9421812"/>
              <a:gd name="connsiteY0" fmla="*/ 154268 h 6589210"/>
              <a:gd name="connsiteX1" fmla="*/ 9421812 w 9421812"/>
              <a:gd name="connsiteY1" fmla="*/ 675129 h 6589210"/>
              <a:gd name="connsiteX2" fmla="*/ 7824505 w 9421812"/>
              <a:gd name="connsiteY2" fmla="*/ 6589210 h 6589210"/>
              <a:gd name="connsiteX3" fmla="*/ 0 w 9421812"/>
              <a:gd name="connsiteY3" fmla="*/ 6438739 h 6589210"/>
              <a:gd name="connsiteX4" fmla="*/ 3622876 w 9421812"/>
              <a:gd name="connsiteY4" fmla="*/ 154268 h 6589210"/>
              <a:gd name="connsiteX0" fmla="*/ 3622876 w 9421812"/>
              <a:gd name="connsiteY0" fmla="*/ 154268 h 6589210"/>
              <a:gd name="connsiteX1" fmla="*/ 9421812 w 9421812"/>
              <a:gd name="connsiteY1" fmla="*/ 675129 h 6589210"/>
              <a:gd name="connsiteX2" fmla="*/ 7824505 w 9421812"/>
              <a:gd name="connsiteY2" fmla="*/ 6589210 h 6589210"/>
              <a:gd name="connsiteX3" fmla="*/ 0 w 9421812"/>
              <a:gd name="connsiteY3" fmla="*/ 6438739 h 6589210"/>
              <a:gd name="connsiteX4" fmla="*/ 3622876 w 9421812"/>
              <a:gd name="connsiteY4" fmla="*/ 154268 h 6589210"/>
              <a:gd name="connsiteX0" fmla="*/ 3622876 w 9421812"/>
              <a:gd name="connsiteY0" fmla="*/ 154268 h 6589210"/>
              <a:gd name="connsiteX1" fmla="*/ 9421812 w 9421812"/>
              <a:gd name="connsiteY1" fmla="*/ 675129 h 6589210"/>
              <a:gd name="connsiteX2" fmla="*/ 7824505 w 9421812"/>
              <a:gd name="connsiteY2" fmla="*/ 6589210 h 6589210"/>
              <a:gd name="connsiteX3" fmla="*/ 0 w 9421812"/>
              <a:gd name="connsiteY3" fmla="*/ 6438739 h 6589210"/>
              <a:gd name="connsiteX4" fmla="*/ 3622876 w 9421812"/>
              <a:gd name="connsiteY4" fmla="*/ 154268 h 6589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1812" h="6589210">
                <a:moveTo>
                  <a:pt x="3622876" y="154268"/>
                </a:moveTo>
                <a:cubicBezTo>
                  <a:pt x="5741049" y="-301003"/>
                  <a:pt x="8588428" y="366471"/>
                  <a:pt x="9421812" y="675129"/>
                </a:cubicBezTo>
                <a:lnTo>
                  <a:pt x="7824505" y="6589210"/>
                </a:lnTo>
                <a:lnTo>
                  <a:pt x="0" y="6438739"/>
                </a:lnTo>
                <a:cubicBezTo>
                  <a:pt x="2195332" y="4328483"/>
                  <a:pt x="571018" y="817689"/>
                  <a:pt x="3622876" y="154268"/>
                </a:cubicBezTo>
                <a:close/>
              </a:path>
            </a:pathLst>
          </a:custGeom>
          <a:pattFill prst="pct90">
            <a:fgClr>
              <a:srgbClr val="2EC6C2"/>
            </a:fgClr>
            <a:bgClr>
              <a:schemeClr val="bg1"/>
            </a:bgClr>
          </a:pattFill>
        </p:spPr>
      </p:sp>
      <p:grpSp>
        <p:nvGrpSpPr>
          <p:cNvPr id="8" name="Agrupar 24">
            <a:extLst>
              <a:ext uri="{FF2B5EF4-FFF2-40B4-BE49-F238E27FC236}">
                <a16:creationId xmlns="" xmlns:a16="http://schemas.microsoft.com/office/drawing/2014/main" id="{6F8B8416-B0DA-4489-A8B3-3D38FDD92D48}"/>
              </a:ext>
            </a:extLst>
          </p:cNvPr>
          <p:cNvGrpSpPr/>
          <p:nvPr userDrawn="1"/>
        </p:nvGrpSpPr>
        <p:grpSpPr>
          <a:xfrm rot="17311738">
            <a:off x="7390319" y="1802356"/>
            <a:ext cx="1212967" cy="1202103"/>
            <a:chOff x="10652775" y="412795"/>
            <a:chExt cx="1306811" cy="1295107"/>
          </a:xfrm>
        </p:grpSpPr>
        <p:sp>
          <p:nvSpPr>
            <p:cNvPr id="9" name="Elipse 8">
              <a:extLst>
                <a:ext uri="{FF2B5EF4-FFF2-40B4-BE49-F238E27FC236}">
                  <a16:creationId xmlns="" xmlns:a16="http://schemas.microsoft.com/office/drawing/2014/main" id="{24A571AC-2D03-4AD7-94FB-D373CC461F8B}"/>
                </a:ext>
              </a:extLst>
            </p:cNvPr>
            <p:cNvSpPr/>
            <p:nvPr/>
          </p:nvSpPr>
          <p:spPr>
            <a:xfrm rot="18022432">
              <a:off x="10652775" y="412795"/>
              <a:ext cx="486137" cy="486137"/>
            </a:xfrm>
            <a:prstGeom prst="ellipse">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a:extLst>
                <a:ext uri="{FF2B5EF4-FFF2-40B4-BE49-F238E27FC236}">
                  <a16:creationId xmlns="" xmlns:a16="http://schemas.microsoft.com/office/drawing/2014/main" id="{6ED66420-DD15-4872-B37A-CA055433553F}"/>
                </a:ext>
              </a:extLst>
            </p:cNvPr>
            <p:cNvSpPr/>
            <p:nvPr/>
          </p:nvSpPr>
          <p:spPr>
            <a:xfrm rot="18022432">
              <a:off x="11138912" y="887228"/>
              <a:ext cx="820674" cy="820674"/>
            </a:xfrm>
            <a:prstGeom prst="ellipse">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 name="Espaço Reservado para Texto 14"/>
          <p:cNvSpPr>
            <a:spLocks noGrp="1"/>
          </p:cNvSpPr>
          <p:nvPr>
            <p:ph type="body" sz="quarter" idx="11" hasCustomPrompt="1"/>
          </p:nvPr>
        </p:nvSpPr>
        <p:spPr>
          <a:xfrm>
            <a:off x="1340663" y="92186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2" name="Espaço Reservado para Texto 10"/>
          <p:cNvSpPr>
            <a:spLocks noGrp="1"/>
          </p:cNvSpPr>
          <p:nvPr>
            <p:ph type="body" sz="quarter" idx="12" hasCustomPrompt="1"/>
          </p:nvPr>
        </p:nvSpPr>
        <p:spPr>
          <a:xfrm>
            <a:off x="1340663" y="2144907"/>
            <a:ext cx="4620132" cy="3833862"/>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a:t>
            </a:r>
          </a:p>
        </p:txBody>
      </p:sp>
      <p:pic>
        <p:nvPicPr>
          <p:cNvPr id="13" name="Gráfico 23">
            <a:extLst>
              <a:ext uri="{FF2B5EF4-FFF2-40B4-BE49-F238E27FC236}">
                <a16:creationId xmlns="" xmlns:a16="http://schemas.microsoft.com/office/drawing/2014/main" id="{347FD140-C6F0-4E3D-9ABE-5F0C564645D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rot="13495702">
            <a:off x="3750395" y="-6252951"/>
            <a:ext cx="11327501" cy="7897283"/>
          </a:xfrm>
          <a:prstGeom prst="rect">
            <a:avLst/>
          </a:prstGeom>
        </p:spPr>
      </p:pic>
    </p:spTree>
    <p:extLst>
      <p:ext uri="{BB962C8B-B14F-4D97-AF65-F5344CB8AC3E}">
        <p14:creationId xmlns:p14="http://schemas.microsoft.com/office/powerpoint/2010/main" val="6254637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Layout Personalizado">
    <p:spTree>
      <p:nvGrpSpPr>
        <p:cNvPr id="1" name=""/>
        <p:cNvGrpSpPr/>
        <p:nvPr/>
      </p:nvGrpSpPr>
      <p:grpSpPr>
        <a:xfrm>
          <a:off x="0" y="0"/>
          <a:ext cx="0" cy="0"/>
          <a:chOff x="0" y="0"/>
          <a:chExt cx="0" cy="0"/>
        </a:xfrm>
      </p:grpSpPr>
      <p:pic>
        <p:nvPicPr>
          <p:cNvPr id="4" name="Gráfico 10">
            <a:extLst>
              <a:ext uri="{FF2B5EF4-FFF2-40B4-BE49-F238E27FC236}">
                <a16:creationId xmlns="" xmlns:a16="http://schemas.microsoft.com/office/drawing/2014/main" id="{880B1BD4-F69F-4D10-BEC3-26970FF8CA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770441">
            <a:off x="6224053" y="-244397"/>
            <a:ext cx="12842935" cy="9680165"/>
          </a:xfrm>
          <a:prstGeom prst="rect">
            <a:avLst/>
          </a:prstGeom>
        </p:spPr>
      </p:pic>
      <p:pic>
        <p:nvPicPr>
          <p:cNvPr id="5" name="Gráfico 9">
            <a:extLst>
              <a:ext uri="{FF2B5EF4-FFF2-40B4-BE49-F238E27FC236}">
                <a16:creationId xmlns="" xmlns:a16="http://schemas.microsoft.com/office/drawing/2014/main" id="{1DCC96D4-8AD9-4E14-9C75-2C5848533855}"/>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9510050" y="1063736"/>
            <a:ext cx="1401291" cy="358370"/>
          </a:xfrm>
          <a:prstGeom prst="rect">
            <a:avLst/>
          </a:prstGeom>
        </p:spPr>
      </p:pic>
      <p:sp>
        <p:nvSpPr>
          <p:cNvPr id="8" name="Espaço Reservado para Texto 14"/>
          <p:cNvSpPr>
            <a:spLocks noGrp="1"/>
          </p:cNvSpPr>
          <p:nvPr>
            <p:ph type="body" sz="quarter" idx="11" hasCustomPrompt="1"/>
          </p:nvPr>
        </p:nvSpPr>
        <p:spPr>
          <a:xfrm>
            <a:off x="1280659" y="88414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9" name="Espaço Reservado para Texto 10"/>
          <p:cNvSpPr>
            <a:spLocks noGrp="1"/>
          </p:cNvSpPr>
          <p:nvPr>
            <p:ph type="body" sz="quarter" idx="12" hasCustomPrompt="1"/>
          </p:nvPr>
        </p:nvSpPr>
        <p:spPr>
          <a:xfrm>
            <a:off x="1288694" y="1931806"/>
            <a:ext cx="8040567"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10" name="Gráfico 1">
            <a:extLst>
              <a:ext uri="{FF2B5EF4-FFF2-40B4-BE49-F238E27FC236}">
                <a16:creationId xmlns="" xmlns:a16="http://schemas.microsoft.com/office/drawing/2014/main" id="{93D79679-B70E-4326-8380-C9D16003E2AB}"/>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3613636">
            <a:off x="-1975777" y="4195581"/>
            <a:ext cx="7532719" cy="6352094"/>
          </a:xfrm>
          <a:prstGeom prst="rect">
            <a:avLst/>
          </a:prstGeom>
        </p:spPr>
      </p:pic>
    </p:spTree>
    <p:extLst>
      <p:ext uri="{BB962C8B-B14F-4D97-AF65-F5344CB8AC3E}">
        <p14:creationId xmlns:p14="http://schemas.microsoft.com/office/powerpoint/2010/main" val="2374981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Layout Personalizado">
    <p:spTree>
      <p:nvGrpSpPr>
        <p:cNvPr id="1" name=""/>
        <p:cNvGrpSpPr/>
        <p:nvPr/>
      </p:nvGrpSpPr>
      <p:grpSpPr>
        <a:xfrm>
          <a:off x="0" y="0"/>
          <a:ext cx="0" cy="0"/>
          <a:chOff x="0" y="0"/>
          <a:chExt cx="0" cy="0"/>
        </a:xfrm>
      </p:grpSpPr>
      <p:sp>
        <p:nvSpPr>
          <p:cNvPr id="5" name="Rectangle 13">
            <a:extLst>
              <a:ext uri="{FF2B5EF4-FFF2-40B4-BE49-F238E27FC236}">
                <a16:creationId xmlns="" xmlns:a16="http://schemas.microsoft.com/office/drawing/2014/main" id="{531EDE7D-DFD5-40C2-821B-497A701FCEC9}"/>
              </a:ext>
            </a:extLst>
          </p:cNvPr>
          <p:cNvSpPr/>
          <p:nvPr userDrawn="1"/>
        </p:nvSpPr>
        <p:spPr>
          <a:xfrm>
            <a:off x="1475743" y="3622580"/>
            <a:ext cx="1343643" cy="73161"/>
          </a:xfrm>
          <a:prstGeom prst="rect">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700" dirty="0"/>
          </a:p>
        </p:txBody>
      </p:sp>
      <p:sp>
        <p:nvSpPr>
          <p:cNvPr id="9" name="Elipse 8">
            <a:extLst>
              <a:ext uri="{FF2B5EF4-FFF2-40B4-BE49-F238E27FC236}">
                <a16:creationId xmlns="" xmlns:a16="http://schemas.microsoft.com/office/drawing/2014/main" id="{7CD82F0F-9FF2-46B9-AAEE-340DD2D30E93}"/>
              </a:ext>
            </a:extLst>
          </p:cNvPr>
          <p:cNvSpPr/>
          <p:nvPr userDrawn="1"/>
        </p:nvSpPr>
        <p:spPr>
          <a:xfrm>
            <a:off x="2889310" y="1240059"/>
            <a:ext cx="609958" cy="609958"/>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Gráfico 40">
            <a:extLst>
              <a:ext uri="{FF2B5EF4-FFF2-40B4-BE49-F238E27FC236}">
                <a16:creationId xmlns="" xmlns:a16="http://schemas.microsoft.com/office/drawing/2014/main" id="{932415AA-CFC6-4F75-91E9-E36DF3C869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1779201">
            <a:off x="6789678" y="1594932"/>
            <a:ext cx="8962096" cy="9499818"/>
          </a:xfrm>
          <a:prstGeom prst="rect">
            <a:avLst/>
          </a:prstGeom>
        </p:spPr>
      </p:pic>
      <p:sp>
        <p:nvSpPr>
          <p:cNvPr id="15" name="Espaço Reservado para Texto 14"/>
          <p:cNvSpPr>
            <a:spLocks noGrp="1"/>
          </p:cNvSpPr>
          <p:nvPr>
            <p:ph type="body" sz="quarter" idx="10" hasCustomPrompt="1"/>
          </p:nvPr>
        </p:nvSpPr>
        <p:spPr>
          <a:xfrm>
            <a:off x="1475868" y="2779713"/>
            <a:ext cx="4620132" cy="717550"/>
          </a:xfrm>
          <a:prstGeom prst="rect">
            <a:avLst/>
          </a:prstGeom>
        </p:spPr>
        <p:txBody>
          <a:bodyP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Nome da Disciplina</a:t>
            </a:r>
          </a:p>
        </p:txBody>
      </p:sp>
      <p:sp>
        <p:nvSpPr>
          <p:cNvPr id="17" name="Espaço Reservado para Texto 14"/>
          <p:cNvSpPr>
            <a:spLocks noGrp="1"/>
          </p:cNvSpPr>
          <p:nvPr>
            <p:ph type="body" sz="quarter" idx="11" hasCustomPrompt="1"/>
          </p:nvPr>
        </p:nvSpPr>
        <p:spPr>
          <a:xfrm>
            <a:off x="1475868" y="3878847"/>
            <a:ext cx="4620132" cy="466321"/>
          </a:xfrm>
          <a:prstGeom prst="rect">
            <a:avLst/>
          </a:prstGeom>
        </p:spPr>
        <p:txBody>
          <a:bodyPr/>
          <a:lstStyle>
            <a:lvl1pPr marL="228600" indent="-228600">
              <a:buNone/>
              <a:defRPr lang="pt-BR" sz="1600" b="1" kern="1200" spc="53" dirty="0">
                <a:solidFill>
                  <a:srgbClr val="282F30"/>
                </a:solidFill>
                <a:latin typeface="Arial Narrow" panose="020B060602020203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CAPÍTULO &lt;Nº&gt;.AULA&lt;Nº&gt;. NOME DA AULA</a:t>
            </a:r>
          </a:p>
        </p:txBody>
      </p:sp>
      <p:sp>
        <p:nvSpPr>
          <p:cNvPr id="18" name="Espaço Reservado para Texto 14"/>
          <p:cNvSpPr>
            <a:spLocks noGrp="1"/>
          </p:cNvSpPr>
          <p:nvPr>
            <p:ph type="body" sz="quarter" idx="12" hasCustomPrompt="1"/>
          </p:nvPr>
        </p:nvSpPr>
        <p:spPr>
          <a:xfrm>
            <a:off x="1475868" y="4513538"/>
            <a:ext cx="4620132" cy="466321"/>
          </a:xfrm>
          <a:prstGeom prst="rect">
            <a:avLst/>
          </a:prstGeom>
        </p:spPr>
        <p:txBody>
          <a:bodyPr/>
          <a:lstStyle>
            <a:lvl1pPr marL="228600" indent="-228600">
              <a:buNone/>
              <a:defRPr lang="pt-BR" sz="1600" b="1" kern="1200" spc="53" baseline="0" dirty="0">
                <a:solidFill>
                  <a:srgbClr val="282F30"/>
                </a:solidFill>
                <a:latin typeface="Arial Narrow" panose="020B060602020203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PROF. &lt;NOME DO PROFESSOR&gt;</a:t>
            </a:r>
          </a:p>
        </p:txBody>
      </p:sp>
      <p:pic>
        <p:nvPicPr>
          <p:cNvPr id="11" name="Gráfico 17">
            <a:extLst>
              <a:ext uri="{FF2B5EF4-FFF2-40B4-BE49-F238E27FC236}">
                <a16:creationId xmlns="" xmlns:a16="http://schemas.microsoft.com/office/drawing/2014/main" id="{9D83B45B-3BBE-4D7A-8A04-C2AE34258B9E}"/>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9463803" y="1060874"/>
            <a:ext cx="1401291" cy="358370"/>
          </a:xfrm>
          <a:prstGeom prst="rect">
            <a:avLst/>
          </a:prstGeom>
        </p:spPr>
      </p:pic>
      <p:pic>
        <p:nvPicPr>
          <p:cNvPr id="12" name="Gráfico 1">
            <a:extLst>
              <a:ext uri="{FF2B5EF4-FFF2-40B4-BE49-F238E27FC236}">
                <a16:creationId xmlns="" xmlns:a16="http://schemas.microsoft.com/office/drawing/2014/main" id="{A4A117CF-73BA-4AE1-A25B-A3774EA24CB9}"/>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12981986">
            <a:off x="-2185363" y="-3552308"/>
            <a:ext cx="6665480" cy="5620780"/>
          </a:xfrm>
          <a:prstGeom prst="rect">
            <a:avLst/>
          </a:prstGeom>
        </p:spPr>
      </p:pic>
    </p:spTree>
    <p:extLst>
      <p:ext uri="{BB962C8B-B14F-4D97-AF65-F5344CB8AC3E}">
        <p14:creationId xmlns:p14="http://schemas.microsoft.com/office/powerpoint/2010/main" val="32155059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Layout Personalizado">
    <p:spTree>
      <p:nvGrpSpPr>
        <p:cNvPr id="1" name=""/>
        <p:cNvGrpSpPr/>
        <p:nvPr/>
      </p:nvGrpSpPr>
      <p:grpSpPr>
        <a:xfrm>
          <a:off x="0" y="0"/>
          <a:ext cx="0" cy="0"/>
          <a:chOff x="0" y="0"/>
          <a:chExt cx="0" cy="0"/>
        </a:xfrm>
      </p:grpSpPr>
      <p:pic>
        <p:nvPicPr>
          <p:cNvPr id="4" name="Gráfico 10">
            <a:extLst>
              <a:ext uri="{FF2B5EF4-FFF2-40B4-BE49-F238E27FC236}">
                <a16:creationId xmlns="" xmlns:a16="http://schemas.microsoft.com/office/drawing/2014/main" id="{880B1BD4-F69F-4D10-BEC3-26970FF8CA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770441">
            <a:off x="6224053" y="-244397"/>
            <a:ext cx="12842935" cy="9680165"/>
          </a:xfrm>
          <a:prstGeom prst="rect">
            <a:avLst/>
          </a:prstGeom>
        </p:spPr>
      </p:pic>
      <p:pic>
        <p:nvPicPr>
          <p:cNvPr id="5" name="Gráfico 9">
            <a:extLst>
              <a:ext uri="{FF2B5EF4-FFF2-40B4-BE49-F238E27FC236}">
                <a16:creationId xmlns="" xmlns:a16="http://schemas.microsoft.com/office/drawing/2014/main" id="{1DCC96D4-8AD9-4E14-9C75-2C5848533855}"/>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9510050" y="1063736"/>
            <a:ext cx="1401291" cy="358370"/>
          </a:xfrm>
          <a:prstGeom prst="rect">
            <a:avLst/>
          </a:prstGeom>
        </p:spPr>
      </p:pic>
      <p:sp>
        <p:nvSpPr>
          <p:cNvPr id="8" name="Espaço Reservado para Texto 14"/>
          <p:cNvSpPr>
            <a:spLocks noGrp="1"/>
          </p:cNvSpPr>
          <p:nvPr>
            <p:ph type="body" sz="quarter" idx="11" hasCustomPrompt="1"/>
          </p:nvPr>
        </p:nvSpPr>
        <p:spPr>
          <a:xfrm>
            <a:off x="1280659" y="88414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9" name="Espaço Reservado para Texto 10"/>
          <p:cNvSpPr>
            <a:spLocks noGrp="1"/>
          </p:cNvSpPr>
          <p:nvPr>
            <p:ph type="body" sz="quarter" idx="12" hasCustomPrompt="1"/>
          </p:nvPr>
        </p:nvSpPr>
        <p:spPr>
          <a:xfrm>
            <a:off x="1288694" y="1931806"/>
            <a:ext cx="8040567"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10" name="Gráfico 1">
            <a:extLst>
              <a:ext uri="{FF2B5EF4-FFF2-40B4-BE49-F238E27FC236}">
                <a16:creationId xmlns="" xmlns:a16="http://schemas.microsoft.com/office/drawing/2014/main" id="{93D79679-B70E-4326-8380-C9D16003E2AB}"/>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3613636">
            <a:off x="-1975777" y="4195581"/>
            <a:ext cx="7532719" cy="6352094"/>
          </a:xfrm>
          <a:prstGeom prst="rect">
            <a:avLst/>
          </a:prstGeom>
        </p:spPr>
      </p:pic>
    </p:spTree>
    <p:extLst>
      <p:ext uri="{BB962C8B-B14F-4D97-AF65-F5344CB8AC3E}">
        <p14:creationId xmlns:p14="http://schemas.microsoft.com/office/powerpoint/2010/main" val="27667942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Layout Personalizado">
    <p:spTree>
      <p:nvGrpSpPr>
        <p:cNvPr id="1" name=""/>
        <p:cNvGrpSpPr/>
        <p:nvPr/>
      </p:nvGrpSpPr>
      <p:grpSpPr>
        <a:xfrm>
          <a:off x="0" y="0"/>
          <a:ext cx="0" cy="0"/>
          <a:chOff x="0" y="0"/>
          <a:chExt cx="0" cy="0"/>
        </a:xfrm>
      </p:grpSpPr>
      <p:pic>
        <p:nvPicPr>
          <p:cNvPr id="4" name="Gráfico 10">
            <a:extLst>
              <a:ext uri="{FF2B5EF4-FFF2-40B4-BE49-F238E27FC236}">
                <a16:creationId xmlns="" xmlns:a16="http://schemas.microsoft.com/office/drawing/2014/main" id="{880B1BD4-F69F-4D10-BEC3-26970FF8CA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770441">
            <a:off x="6224053" y="-244397"/>
            <a:ext cx="12842935" cy="9680165"/>
          </a:xfrm>
          <a:prstGeom prst="rect">
            <a:avLst/>
          </a:prstGeom>
        </p:spPr>
      </p:pic>
      <p:pic>
        <p:nvPicPr>
          <p:cNvPr id="5" name="Gráfico 9">
            <a:extLst>
              <a:ext uri="{FF2B5EF4-FFF2-40B4-BE49-F238E27FC236}">
                <a16:creationId xmlns="" xmlns:a16="http://schemas.microsoft.com/office/drawing/2014/main" id="{1DCC96D4-8AD9-4E14-9C75-2C5848533855}"/>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9510050" y="1063736"/>
            <a:ext cx="1401291" cy="358370"/>
          </a:xfrm>
          <a:prstGeom prst="rect">
            <a:avLst/>
          </a:prstGeom>
        </p:spPr>
      </p:pic>
      <p:sp>
        <p:nvSpPr>
          <p:cNvPr id="8" name="Espaço Reservado para Texto 14"/>
          <p:cNvSpPr>
            <a:spLocks noGrp="1"/>
          </p:cNvSpPr>
          <p:nvPr>
            <p:ph type="body" sz="quarter" idx="11" hasCustomPrompt="1"/>
          </p:nvPr>
        </p:nvSpPr>
        <p:spPr>
          <a:xfrm>
            <a:off x="1280659" y="88414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9" name="Espaço Reservado para Texto 10"/>
          <p:cNvSpPr>
            <a:spLocks noGrp="1"/>
          </p:cNvSpPr>
          <p:nvPr>
            <p:ph type="body" sz="quarter" idx="12" hasCustomPrompt="1"/>
          </p:nvPr>
        </p:nvSpPr>
        <p:spPr>
          <a:xfrm>
            <a:off x="1288694" y="1931806"/>
            <a:ext cx="8040567"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10" name="Gráfico 1">
            <a:extLst>
              <a:ext uri="{FF2B5EF4-FFF2-40B4-BE49-F238E27FC236}">
                <a16:creationId xmlns="" xmlns:a16="http://schemas.microsoft.com/office/drawing/2014/main" id="{93D79679-B70E-4326-8380-C9D16003E2AB}"/>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3613636">
            <a:off x="-1975777" y="4195581"/>
            <a:ext cx="7532719" cy="6352094"/>
          </a:xfrm>
          <a:prstGeom prst="rect">
            <a:avLst/>
          </a:prstGeom>
        </p:spPr>
      </p:pic>
    </p:spTree>
    <p:extLst>
      <p:ext uri="{BB962C8B-B14F-4D97-AF65-F5344CB8AC3E}">
        <p14:creationId xmlns:p14="http://schemas.microsoft.com/office/powerpoint/2010/main" val="1599285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Layout Personalizado">
    <p:spTree>
      <p:nvGrpSpPr>
        <p:cNvPr id="1" name=""/>
        <p:cNvGrpSpPr/>
        <p:nvPr/>
      </p:nvGrpSpPr>
      <p:grpSpPr>
        <a:xfrm>
          <a:off x="0" y="0"/>
          <a:ext cx="0" cy="0"/>
          <a:chOff x="0" y="0"/>
          <a:chExt cx="0" cy="0"/>
        </a:xfrm>
      </p:grpSpPr>
      <p:pic>
        <p:nvPicPr>
          <p:cNvPr id="53" name="Gráfico 55">
            <a:extLst>
              <a:ext uri="{FF2B5EF4-FFF2-40B4-BE49-F238E27FC236}">
                <a16:creationId xmlns="" xmlns:a16="http://schemas.microsoft.com/office/drawing/2014/main" id="{6BFAA3B1-8E36-4883-90E2-D7BB5ABED8E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14333795">
            <a:off x="-2608134" y="1837445"/>
            <a:ext cx="7886092" cy="6414683"/>
          </a:xfrm>
          <a:prstGeom prst="rect">
            <a:avLst/>
          </a:prstGeom>
        </p:spPr>
      </p:pic>
      <p:sp>
        <p:nvSpPr>
          <p:cNvPr id="3" name="Freeform 83">
            <a:extLst>
              <a:ext uri="{FF2B5EF4-FFF2-40B4-BE49-F238E27FC236}">
                <a16:creationId xmlns="" xmlns:a16="http://schemas.microsoft.com/office/drawing/2014/main" id="{1DB8562B-18BE-48E1-8D2B-C59C389166A9}"/>
              </a:ext>
            </a:extLst>
          </p:cNvPr>
          <p:cNvSpPr>
            <a:spLocks/>
          </p:cNvSpPr>
          <p:nvPr/>
        </p:nvSpPr>
        <p:spPr bwMode="auto">
          <a:xfrm>
            <a:off x="3298456" y="4019272"/>
            <a:ext cx="237512" cy="1026759"/>
          </a:xfrm>
          <a:custGeom>
            <a:avLst/>
            <a:gdLst>
              <a:gd name="T0" fmla="*/ 161 w 161"/>
              <a:gd name="T1" fmla="*/ 533 h 696"/>
              <a:gd name="T2" fmla="*/ 0 w 161"/>
              <a:gd name="T3" fmla="*/ 696 h 696"/>
              <a:gd name="T4" fmla="*/ 0 w 161"/>
              <a:gd name="T5" fmla="*/ 166 h 696"/>
              <a:gd name="T6" fmla="*/ 161 w 161"/>
              <a:gd name="T7" fmla="*/ 0 h 696"/>
              <a:gd name="T8" fmla="*/ 161 w 161"/>
              <a:gd name="T9" fmla="*/ 533 h 696"/>
              <a:gd name="T10" fmla="*/ 161 w 161"/>
              <a:gd name="T11" fmla="*/ 533 h 696"/>
              <a:gd name="T12" fmla="*/ 161 w 161"/>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1" h="696">
                <a:moveTo>
                  <a:pt x="161" y="533"/>
                </a:moveTo>
                <a:lnTo>
                  <a:pt x="0" y="696"/>
                </a:lnTo>
                <a:lnTo>
                  <a:pt x="0" y="166"/>
                </a:lnTo>
                <a:lnTo>
                  <a:pt x="161" y="0"/>
                </a:lnTo>
                <a:lnTo>
                  <a:pt x="161" y="533"/>
                </a:lnTo>
                <a:lnTo>
                  <a:pt x="161" y="533"/>
                </a:lnTo>
                <a:lnTo>
                  <a:pt x="161" y="533"/>
                </a:lnTo>
                <a:close/>
              </a:path>
            </a:pathLst>
          </a:custGeom>
          <a:solidFill>
            <a:srgbClr val="2EC6C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 name="Group 83">
            <a:extLst>
              <a:ext uri="{FF2B5EF4-FFF2-40B4-BE49-F238E27FC236}">
                <a16:creationId xmlns="" xmlns:a16="http://schemas.microsoft.com/office/drawing/2014/main" id="{1AEEE504-F01E-4BA3-A580-F53251E89F62}"/>
              </a:ext>
            </a:extLst>
          </p:cNvPr>
          <p:cNvGrpSpPr/>
          <p:nvPr/>
        </p:nvGrpSpPr>
        <p:grpSpPr>
          <a:xfrm>
            <a:off x="3295506" y="4019272"/>
            <a:ext cx="2012211" cy="244888"/>
            <a:chOff x="4139489" y="3835791"/>
            <a:chExt cx="2012211" cy="244888"/>
          </a:xfrm>
          <a:solidFill>
            <a:srgbClr val="00B9B4"/>
          </a:solidFill>
        </p:grpSpPr>
        <p:sp>
          <p:nvSpPr>
            <p:cNvPr id="5" name="Freeform 84">
              <a:extLst>
                <a:ext uri="{FF2B5EF4-FFF2-40B4-BE49-F238E27FC236}">
                  <a16:creationId xmlns="" xmlns:a16="http://schemas.microsoft.com/office/drawing/2014/main" id="{C00BC0FE-C9F0-43B9-A2C7-49D682B9F2B8}"/>
                </a:ext>
              </a:extLst>
            </p:cNvPr>
            <p:cNvSpPr>
              <a:spLocks/>
            </p:cNvSpPr>
            <p:nvPr/>
          </p:nvSpPr>
          <p:spPr bwMode="auto">
            <a:xfrm>
              <a:off x="4139489" y="3835791"/>
              <a:ext cx="1904519" cy="244888"/>
            </a:xfrm>
            <a:custGeom>
              <a:avLst/>
              <a:gdLst>
                <a:gd name="T0" fmla="*/ 1208 w 1291"/>
                <a:gd name="T1" fmla="*/ 0 h 166"/>
                <a:gd name="T2" fmla="*/ 163 w 1291"/>
                <a:gd name="T3" fmla="*/ 0 h 166"/>
                <a:gd name="T4" fmla="*/ 0 w 1291"/>
                <a:gd name="T5" fmla="*/ 166 h 166"/>
                <a:gd name="T6" fmla="*/ 1208 w 1291"/>
                <a:gd name="T7" fmla="*/ 166 h 166"/>
                <a:gd name="T8" fmla="*/ 1291 w 1291"/>
                <a:gd name="T9" fmla="*/ 83 h 166"/>
                <a:gd name="T10" fmla="*/ 1208 w 1291"/>
                <a:gd name="T11" fmla="*/ 0 h 166"/>
                <a:gd name="T12" fmla="*/ 1208 w 1291"/>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291" h="166">
                  <a:moveTo>
                    <a:pt x="1208" y="0"/>
                  </a:moveTo>
                  <a:lnTo>
                    <a:pt x="163" y="0"/>
                  </a:lnTo>
                  <a:lnTo>
                    <a:pt x="0" y="166"/>
                  </a:lnTo>
                  <a:lnTo>
                    <a:pt x="1208" y="166"/>
                  </a:lnTo>
                  <a:lnTo>
                    <a:pt x="1291" y="83"/>
                  </a:lnTo>
                  <a:lnTo>
                    <a:pt x="1208" y="0"/>
                  </a:lnTo>
                  <a:lnTo>
                    <a:pt x="1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85">
              <a:extLst>
                <a:ext uri="{FF2B5EF4-FFF2-40B4-BE49-F238E27FC236}">
                  <a16:creationId xmlns="" xmlns:a16="http://schemas.microsoft.com/office/drawing/2014/main" id="{E7601DFC-C056-4D65-A806-B19DE652A020}"/>
                </a:ext>
              </a:extLst>
            </p:cNvPr>
            <p:cNvSpPr>
              <a:spLocks/>
            </p:cNvSpPr>
            <p:nvPr/>
          </p:nvSpPr>
          <p:spPr bwMode="auto">
            <a:xfrm>
              <a:off x="5977623" y="3835791"/>
              <a:ext cx="174077" cy="244888"/>
            </a:xfrm>
            <a:custGeom>
              <a:avLst/>
              <a:gdLst>
                <a:gd name="T0" fmla="*/ 0 w 118"/>
                <a:gd name="T1" fmla="*/ 166 h 166"/>
                <a:gd name="T2" fmla="*/ 83 w 118"/>
                <a:gd name="T3" fmla="*/ 83 h 166"/>
                <a:gd name="T4" fmla="*/ 0 w 118"/>
                <a:gd name="T5" fmla="*/ 0 h 166"/>
                <a:gd name="T6" fmla="*/ 118 w 118"/>
                <a:gd name="T7" fmla="*/ 0 h 166"/>
                <a:gd name="T8" fmla="*/ 118 w 118"/>
                <a:gd name="T9" fmla="*/ 166 h 166"/>
                <a:gd name="T10" fmla="*/ 0 w 118"/>
                <a:gd name="T11" fmla="*/ 166 h 166"/>
                <a:gd name="T12" fmla="*/ 0 w 118"/>
                <a:gd name="T13" fmla="*/ 166 h 166"/>
                <a:gd name="T14" fmla="*/ 0 w 118"/>
                <a:gd name="T15" fmla="*/ 166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6">
                  <a:moveTo>
                    <a:pt x="0" y="166"/>
                  </a:moveTo>
                  <a:lnTo>
                    <a:pt x="83" y="83"/>
                  </a:lnTo>
                  <a:lnTo>
                    <a:pt x="0" y="0"/>
                  </a:lnTo>
                  <a:lnTo>
                    <a:pt x="118" y="0"/>
                  </a:lnTo>
                  <a:lnTo>
                    <a:pt x="118" y="166"/>
                  </a:lnTo>
                  <a:lnTo>
                    <a:pt x="0" y="166"/>
                  </a:lnTo>
                  <a:lnTo>
                    <a:pt x="0" y="166"/>
                  </a:lnTo>
                  <a:lnTo>
                    <a:pt x="0"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86">
            <a:extLst>
              <a:ext uri="{FF2B5EF4-FFF2-40B4-BE49-F238E27FC236}">
                <a16:creationId xmlns="" xmlns:a16="http://schemas.microsoft.com/office/drawing/2014/main" id="{BE005A8B-DF38-49EF-9C5D-AECC0C52D035}"/>
              </a:ext>
            </a:extLst>
          </p:cNvPr>
          <p:cNvSpPr>
            <a:spLocks/>
          </p:cNvSpPr>
          <p:nvPr/>
        </p:nvSpPr>
        <p:spPr bwMode="auto">
          <a:xfrm>
            <a:off x="5307717" y="3240352"/>
            <a:ext cx="240462" cy="1026759"/>
          </a:xfrm>
          <a:custGeom>
            <a:avLst/>
            <a:gdLst>
              <a:gd name="T0" fmla="*/ 163 w 163"/>
              <a:gd name="T1" fmla="*/ 533 h 696"/>
              <a:gd name="T2" fmla="*/ 0 w 163"/>
              <a:gd name="T3" fmla="*/ 696 h 696"/>
              <a:gd name="T4" fmla="*/ 0 w 163"/>
              <a:gd name="T5" fmla="*/ 166 h 696"/>
              <a:gd name="T6" fmla="*/ 163 w 163"/>
              <a:gd name="T7" fmla="*/ 0 h 696"/>
              <a:gd name="T8" fmla="*/ 163 w 163"/>
              <a:gd name="T9" fmla="*/ 533 h 696"/>
              <a:gd name="T10" fmla="*/ 163 w 163"/>
              <a:gd name="T11" fmla="*/ 533 h 696"/>
              <a:gd name="T12" fmla="*/ 163 w 163"/>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3" h="696">
                <a:moveTo>
                  <a:pt x="163" y="533"/>
                </a:moveTo>
                <a:lnTo>
                  <a:pt x="0" y="696"/>
                </a:lnTo>
                <a:lnTo>
                  <a:pt x="0" y="166"/>
                </a:lnTo>
                <a:lnTo>
                  <a:pt x="163" y="0"/>
                </a:lnTo>
                <a:lnTo>
                  <a:pt x="163" y="533"/>
                </a:lnTo>
                <a:lnTo>
                  <a:pt x="163" y="533"/>
                </a:lnTo>
                <a:lnTo>
                  <a:pt x="163" y="533"/>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 name="Group 114">
            <a:extLst>
              <a:ext uri="{FF2B5EF4-FFF2-40B4-BE49-F238E27FC236}">
                <a16:creationId xmlns="" xmlns:a16="http://schemas.microsoft.com/office/drawing/2014/main" id="{AFDA0752-9633-42F8-8420-111D1D06465F}"/>
              </a:ext>
            </a:extLst>
          </p:cNvPr>
          <p:cNvGrpSpPr/>
          <p:nvPr/>
        </p:nvGrpSpPr>
        <p:grpSpPr>
          <a:xfrm>
            <a:off x="5307717" y="3240352"/>
            <a:ext cx="2012210" cy="241937"/>
            <a:chOff x="6151700" y="3056871"/>
            <a:chExt cx="2012210" cy="241937"/>
          </a:xfrm>
          <a:solidFill>
            <a:srgbClr val="7746FF"/>
          </a:solidFill>
        </p:grpSpPr>
        <p:sp>
          <p:nvSpPr>
            <p:cNvPr id="9" name="Freeform 87">
              <a:extLst>
                <a:ext uri="{FF2B5EF4-FFF2-40B4-BE49-F238E27FC236}">
                  <a16:creationId xmlns="" xmlns:a16="http://schemas.microsoft.com/office/drawing/2014/main" id="{C8D901D5-CEB1-4CBC-A7FB-90BE3FE4D208}"/>
                </a:ext>
              </a:extLst>
            </p:cNvPr>
            <p:cNvSpPr>
              <a:spLocks/>
            </p:cNvSpPr>
            <p:nvPr/>
          </p:nvSpPr>
          <p:spPr bwMode="auto">
            <a:xfrm>
              <a:off x="6151700" y="3056871"/>
              <a:ext cx="1904519" cy="241937"/>
            </a:xfrm>
            <a:custGeom>
              <a:avLst/>
              <a:gdLst>
                <a:gd name="T0" fmla="*/ 1208 w 1291"/>
                <a:gd name="T1" fmla="*/ 0 h 164"/>
                <a:gd name="T2" fmla="*/ 163 w 1291"/>
                <a:gd name="T3" fmla="*/ 0 h 164"/>
                <a:gd name="T4" fmla="*/ 0 w 1291"/>
                <a:gd name="T5" fmla="*/ 164 h 164"/>
                <a:gd name="T6" fmla="*/ 1208 w 1291"/>
                <a:gd name="T7" fmla="*/ 164 h 164"/>
                <a:gd name="T8" fmla="*/ 1291 w 1291"/>
                <a:gd name="T9" fmla="*/ 83 h 164"/>
                <a:gd name="T10" fmla="*/ 1208 w 1291"/>
                <a:gd name="T11" fmla="*/ 0 h 164"/>
                <a:gd name="T12" fmla="*/ 1208 w 1291"/>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291" h="164">
                  <a:moveTo>
                    <a:pt x="1208" y="0"/>
                  </a:moveTo>
                  <a:lnTo>
                    <a:pt x="163" y="0"/>
                  </a:lnTo>
                  <a:lnTo>
                    <a:pt x="0" y="164"/>
                  </a:lnTo>
                  <a:lnTo>
                    <a:pt x="1208" y="164"/>
                  </a:lnTo>
                  <a:lnTo>
                    <a:pt x="1291" y="83"/>
                  </a:lnTo>
                  <a:lnTo>
                    <a:pt x="1208" y="0"/>
                  </a:lnTo>
                  <a:lnTo>
                    <a:pt x="1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8">
              <a:extLst>
                <a:ext uri="{FF2B5EF4-FFF2-40B4-BE49-F238E27FC236}">
                  <a16:creationId xmlns="" xmlns:a16="http://schemas.microsoft.com/office/drawing/2014/main" id="{89D43FAA-BDD8-40AE-A864-FE30BFDAD8DC}"/>
                </a:ext>
              </a:extLst>
            </p:cNvPr>
            <p:cNvSpPr>
              <a:spLocks/>
            </p:cNvSpPr>
            <p:nvPr/>
          </p:nvSpPr>
          <p:spPr bwMode="auto">
            <a:xfrm>
              <a:off x="7989833" y="3056871"/>
              <a:ext cx="174077" cy="241937"/>
            </a:xfrm>
            <a:custGeom>
              <a:avLst/>
              <a:gdLst>
                <a:gd name="T0" fmla="*/ 0 w 118"/>
                <a:gd name="T1" fmla="*/ 164 h 164"/>
                <a:gd name="T2" fmla="*/ 83 w 118"/>
                <a:gd name="T3" fmla="*/ 83 h 164"/>
                <a:gd name="T4" fmla="*/ 0 w 118"/>
                <a:gd name="T5" fmla="*/ 0 h 164"/>
                <a:gd name="T6" fmla="*/ 118 w 118"/>
                <a:gd name="T7" fmla="*/ 0 h 164"/>
                <a:gd name="T8" fmla="*/ 118 w 118"/>
                <a:gd name="T9" fmla="*/ 164 h 164"/>
                <a:gd name="T10" fmla="*/ 0 w 118"/>
                <a:gd name="T11" fmla="*/ 164 h 164"/>
                <a:gd name="T12" fmla="*/ 0 w 118"/>
                <a:gd name="T13" fmla="*/ 164 h 164"/>
                <a:gd name="T14" fmla="*/ 0 w 118"/>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4">
                  <a:moveTo>
                    <a:pt x="0" y="164"/>
                  </a:moveTo>
                  <a:lnTo>
                    <a:pt x="83" y="83"/>
                  </a:lnTo>
                  <a:lnTo>
                    <a:pt x="0" y="0"/>
                  </a:lnTo>
                  <a:lnTo>
                    <a:pt x="118" y="0"/>
                  </a:lnTo>
                  <a:lnTo>
                    <a:pt x="118" y="164"/>
                  </a:lnTo>
                  <a:lnTo>
                    <a:pt x="0" y="164"/>
                  </a:lnTo>
                  <a:lnTo>
                    <a:pt x="0" y="164"/>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89">
            <a:extLst>
              <a:ext uri="{FF2B5EF4-FFF2-40B4-BE49-F238E27FC236}">
                <a16:creationId xmlns="" xmlns:a16="http://schemas.microsoft.com/office/drawing/2014/main" id="{E66D4D61-A537-4666-A458-7A8084A6C3CC}"/>
              </a:ext>
            </a:extLst>
          </p:cNvPr>
          <p:cNvSpPr>
            <a:spLocks/>
          </p:cNvSpPr>
          <p:nvPr/>
        </p:nvSpPr>
        <p:spPr bwMode="auto">
          <a:xfrm>
            <a:off x="7319927" y="2461431"/>
            <a:ext cx="240462" cy="1026759"/>
          </a:xfrm>
          <a:custGeom>
            <a:avLst/>
            <a:gdLst>
              <a:gd name="T0" fmla="*/ 163 w 163"/>
              <a:gd name="T1" fmla="*/ 533 h 696"/>
              <a:gd name="T2" fmla="*/ 0 w 163"/>
              <a:gd name="T3" fmla="*/ 696 h 696"/>
              <a:gd name="T4" fmla="*/ 0 w 163"/>
              <a:gd name="T5" fmla="*/ 164 h 696"/>
              <a:gd name="T6" fmla="*/ 163 w 163"/>
              <a:gd name="T7" fmla="*/ 0 h 696"/>
              <a:gd name="T8" fmla="*/ 163 w 163"/>
              <a:gd name="T9" fmla="*/ 533 h 696"/>
              <a:gd name="T10" fmla="*/ 163 w 163"/>
              <a:gd name="T11" fmla="*/ 533 h 696"/>
              <a:gd name="T12" fmla="*/ 163 w 163"/>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3" h="696">
                <a:moveTo>
                  <a:pt x="163" y="533"/>
                </a:moveTo>
                <a:lnTo>
                  <a:pt x="0" y="696"/>
                </a:lnTo>
                <a:lnTo>
                  <a:pt x="0" y="164"/>
                </a:lnTo>
                <a:lnTo>
                  <a:pt x="163" y="0"/>
                </a:lnTo>
                <a:lnTo>
                  <a:pt x="163" y="533"/>
                </a:lnTo>
                <a:lnTo>
                  <a:pt x="163" y="533"/>
                </a:lnTo>
                <a:lnTo>
                  <a:pt x="163" y="533"/>
                </a:lnTo>
                <a:close/>
              </a:path>
            </a:pathLst>
          </a:custGeom>
          <a:solidFill>
            <a:srgbClr val="2EC6C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90">
            <a:extLst>
              <a:ext uri="{FF2B5EF4-FFF2-40B4-BE49-F238E27FC236}">
                <a16:creationId xmlns="" xmlns:a16="http://schemas.microsoft.com/office/drawing/2014/main" id="{CDD67105-5F1F-4659-BD92-C5961DF40DC2}"/>
              </a:ext>
            </a:extLst>
          </p:cNvPr>
          <p:cNvSpPr>
            <a:spLocks/>
          </p:cNvSpPr>
          <p:nvPr/>
        </p:nvSpPr>
        <p:spPr bwMode="auto">
          <a:xfrm>
            <a:off x="7319927" y="2461431"/>
            <a:ext cx="1904519" cy="241937"/>
          </a:xfrm>
          <a:custGeom>
            <a:avLst/>
            <a:gdLst>
              <a:gd name="T0" fmla="*/ 1208 w 1291"/>
              <a:gd name="T1" fmla="*/ 0 h 164"/>
              <a:gd name="T2" fmla="*/ 163 w 1291"/>
              <a:gd name="T3" fmla="*/ 0 h 164"/>
              <a:gd name="T4" fmla="*/ 0 w 1291"/>
              <a:gd name="T5" fmla="*/ 164 h 164"/>
              <a:gd name="T6" fmla="*/ 1208 w 1291"/>
              <a:gd name="T7" fmla="*/ 164 h 164"/>
              <a:gd name="T8" fmla="*/ 1291 w 1291"/>
              <a:gd name="T9" fmla="*/ 83 h 164"/>
              <a:gd name="T10" fmla="*/ 1208 w 1291"/>
              <a:gd name="T11" fmla="*/ 0 h 164"/>
              <a:gd name="T12" fmla="*/ 1208 w 1291"/>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291" h="164">
                <a:moveTo>
                  <a:pt x="1208" y="0"/>
                </a:moveTo>
                <a:lnTo>
                  <a:pt x="163" y="0"/>
                </a:lnTo>
                <a:lnTo>
                  <a:pt x="0" y="164"/>
                </a:lnTo>
                <a:lnTo>
                  <a:pt x="1208" y="164"/>
                </a:lnTo>
                <a:lnTo>
                  <a:pt x="1291" y="83"/>
                </a:lnTo>
                <a:lnTo>
                  <a:pt x="1208" y="0"/>
                </a:lnTo>
                <a:lnTo>
                  <a:pt x="1208" y="0"/>
                </a:lnTo>
                <a:close/>
              </a:path>
            </a:pathLst>
          </a:custGeom>
          <a:solidFill>
            <a:srgbClr val="00B9B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98">
            <a:extLst>
              <a:ext uri="{FF2B5EF4-FFF2-40B4-BE49-F238E27FC236}">
                <a16:creationId xmlns="" xmlns:a16="http://schemas.microsoft.com/office/drawing/2014/main" id="{7E907B06-9FD5-4361-9433-06F09B0C85FB}"/>
              </a:ext>
            </a:extLst>
          </p:cNvPr>
          <p:cNvSpPr/>
          <p:nvPr/>
        </p:nvSpPr>
        <p:spPr>
          <a:xfrm>
            <a:off x="3820026" y="2985423"/>
            <a:ext cx="831273" cy="831273"/>
          </a:xfrm>
          <a:prstGeom prst="ellipse">
            <a:avLst/>
          </a:prstGeom>
          <a:solidFill>
            <a:srgbClr val="00B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99">
            <a:extLst>
              <a:ext uri="{FF2B5EF4-FFF2-40B4-BE49-F238E27FC236}">
                <a16:creationId xmlns="" xmlns:a16="http://schemas.microsoft.com/office/drawing/2014/main" id="{69DECC1E-E001-4E33-9F0A-669AAB666E27}"/>
              </a:ext>
            </a:extLst>
          </p:cNvPr>
          <p:cNvSpPr/>
          <p:nvPr/>
        </p:nvSpPr>
        <p:spPr>
          <a:xfrm flipH="1">
            <a:off x="4529867" y="2882620"/>
            <a:ext cx="123565" cy="1235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200">
            <a:extLst>
              <a:ext uri="{FF2B5EF4-FFF2-40B4-BE49-F238E27FC236}">
                <a16:creationId xmlns="" xmlns:a16="http://schemas.microsoft.com/office/drawing/2014/main" id="{B4EF27E6-0FB0-4B67-A25B-4B383CFC7143}"/>
              </a:ext>
            </a:extLst>
          </p:cNvPr>
          <p:cNvSpPr/>
          <p:nvPr/>
        </p:nvSpPr>
        <p:spPr>
          <a:xfrm flipH="1">
            <a:off x="4644612" y="3021781"/>
            <a:ext cx="92835" cy="928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205">
            <a:extLst>
              <a:ext uri="{FF2B5EF4-FFF2-40B4-BE49-F238E27FC236}">
                <a16:creationId xmlns="" xmlns:a16="http://schemas.microsoft.com/office/drawing/2014/main" id="{7B589DCC-B3BB-495B-BAE0-1B018DF09BAF}"/>
              </a:ext>
            </a:extLst>
          </p:cNvPr>
          <p:cNvSpPr/>
          <p:nvPr/>
        </p:nvSpPr>
        <p:spPr>
          <a:xfrm>
            <a:off x="5827067" y="2222731"/>
            <a:ext cx="831273" cy="831273"/>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Oval 206">
            <a:extLst>
              <a:ext uri="{FF2B5EF4-FFF2-40B4-BE49-F238E27FC236}">
                <a16:creationId xmlns="" xmlns:a16="http://schemas.microsoft.com/office/drawing/2014/main" id="{CA10F561-3011-495F-8C19-D96132300733}"/>
              </a:ext>
            </a:extLst>
          </p:cNvPr>
          <p:cNvSpPr/>
          <p:nvPr/>
        </p:nvSpPr>
        <p:spPr>
          <a:xfrm flipH="1">
            <a:off x="6536908" y="2119928"/>
            <a:ext cx="123565" cy="1235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Oval 207">
            <a:extLst>
              <a:ext uri="{FF2B5EF4-FFF2-40B4-BE49-F238E27FC236}">
                <a16:creationId xmlns="" xmlns:a16="http://schemas.microsoft.com/office/drawing/2014/main" id="{4CE7D6FA-6DD6-4F5D-8327-6F62749F7030}"/>
              </a:ext>
            </a:extLst>
          </p:cNvPr>
          <p:cNvSpPr/>
          <p:nvPr/>
        </p:nvSpPr>
        <p:spPr>
          <a:xfrm flipH="1">
            <a:off x="6651653" y="2259089"/>
            <a:ext cx="92835" cy="928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Oval 212">
            <a:extLst>
              <a:ext uri="{FF2B5EF4-FFF2-40B4-BE49-F238E27FC236}">
                <a16:creationId xmlns="" xmlns:a16="http://schemas.microsoft.com/office/drawing/2014/main" id="{3D8EC5D4-9490-41EA-8111-F8B03A5BE5F1}"/>
              </a:ext>
            </a:extLst>
          </p:cNvPr>
          <p:cNvSpPr/>
          <p:nvPr/>
        </p:nvSpPr>
        <p:spPr>
          <a:xfrm>
            <a:off x="7765838" y="1440988"/>
            <a:ext cx="831273" cy="831273"/>
          </a:xfrm>
          <a:prstGeom prst="ellipse">
            <a:avLst/>
          </a:prstGeom>
          <a:solidFill>
            <a:srgbClr val="00B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213">
            <a:extLst>
              <a:ext uri="{FF2B5EF4-FFF2-40B4-BE49-F238E27FC236}">
                <a16:creationId xmlns="" xmlns:a16="http://schemas.microsoft.com/office/drawing/2014/main" id="{4AFDE373-A865-4273-8145-C3B28A386E2A}"/>
              </a:ext>
            </a:extLst>
          </p:cNvPr>
          <p:cNvSpPr/>
          <p:nvPr/>
        </p:nvSpPr>
        <p:spPr>
          <a:xfrm flipH="1">
            <a:off x="8477389" y="1340727"/>
            <a:ext cx="123565" cy="1235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14">
            <a:extLst>
              <a:ext uri="{FF2B5EF4-FFF2-40B4-BE49-F238E27FC236}">
                <a16:creationId xmlns="" xmlns:a16="http://schemas.microsoft.com/office/drawing/2014/main" id="{CE2EDCE0-2B3F-4366-BC7D-E50BB9DC8AC6}"/>
              </a:ext>
            </a:extLst>
          </p:cNvPr>
          <p:cNvSpPr/>
          <p:nvPr/>
        </p:nvSpPr>
        <p:spPr>
          <a:xfrm flipH="1">
            <a:off x="8592134" y="1479888"/>
            <a:ext cx="92835" cy="928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Freeform 86">
            <a:extLst>
              <a:ext uri="{FF2B5EF4-FFF2-40B4-BE49-F238E27FC236}">
                <a16:creationId xmlns="" xmlns:a16="http://schemas.microsoft.com/office/drawing/2014/main" id="{53267C4D-894E-41D3-9CE5-D5CB12EC9868}"/>
              </a:ext>
            </a:extLst>
          </p:cNvPr>
          <p:cNvSpPr>
            <a:spLocks/>
          </p:cNvSpPr>
          <p:nvPr/>
        </p:nvSpPr>
        <p:spPr bwMode="auto">
          <a:xfrm>
            <a:off x="1286245" y="4802850"/>
            <a:ext cx="240462" cy="1026759"/>
          </a:xfrm>
          <a:custGeom>
            <a:avLst/>
            <a:gdLst>
              <a:gd name="T0" fmla="*/ 163 w 163"/>
              <a:gd name="T1" fmla="*/ 533 h 696"/>
              <a:gd name="T2" fmla="*/ 0 w 163"/>
              <a:gd name="T3" fmla="*/ 696 h 696"/>
              <a:gd name="T4" fmla="*/ 0 w 163"/>
              <a:gd name="T5" fmla="*/ 166 h 696"/>
              <a:gd name="T6" fmla="*/ 163 w 163"/>
              <a:gd name="T7" fmla="*/ 0 h 696"/>
              <a:gd name="T8" fmla="*/ 163 w 163"/>
              <a:gd name="T9" fmla="*/ 533 h 696"/>
              <a:gd name="T10" fmla="*/ 163 w 163"/>
              <a:gd name="T11" fmla="*/ 533 h 696"/>
              <a:gd name="T12" fmla="*/ 163 w 163"/>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3" h="696">
                <a:moveTo>
                  <a:pt x="163" y="533"/>
                </a:moveTo>
                <a:lnTo>
                  <a:pt x="0" y="696"/>
                </a:lnTo>
                <a:lnTo>
                  <a:pt x="0" y="166"/>
                </a:lnTo>
                <a:lnTo>
                  <a:pt x="163" y="0"/>
                </a:lnTo>
                <a:lnTo>
                  <a:pt x="163" y="533"/>
                </a:lnTo>
                <a:lnTo>
                  <a:pt x="163" y="533"/>
                </a:lnTo>
                <a:lnTo>
                  <a:pt x="163" y="533"/>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8" name="Group 114">
            <a:extLst>
              <a:ext uri="{FF2B5EF4-FFF2-40B4-BE49-F238E27FC236}">
                <a16:creationId xmlns="" xmlns:a16="http://schemas.microsoft.com/office/drawing/2014/main" id="{FAF823F9-28BF-42C7-9660-16926698737E}"/>
              </a:ext>
            </a:extLst>
          </p:cNvPr>
          <p:cNvGrpSpPr/>
          <p:nvPr/>
        </p:nvGrpSpPr>
        <p:grpSpPr>
          <a:xfrm>
            <a:off x="1286245" y="4802850"/>
            <a:ext cx="2012210" cy="241937"/>
            <a:chOff x="6151700" y="3056871"/>
            <a:chExt cx="2012210" cy="241937"/>
          </a:xfrm>
          <a:solidFill>
            <a:srgbClr val="7746FF"/>
          </a:solidFill>
        </p:grpSpPr>
        <p:sp>
          <p:nvSpPr>
            <p:cNvPr id="39" name="Freeform 87">
              <a:extLst>
                <a:ext uri="{FF2B5EF4-FFF2-40B4-BE49-F238E27FC236}">
                  <a16:creationId xmlns="" xmlns:a16="http://schemas.microsoft.com/office/drawing/2014/main" id="{66E52F05-B5E2-4562-BD73-370F4AFE609B}"/>
                </a:ext>
              </a:extLst>
            </p:cNvPr>
            <p:cNvSpPr>
              <a:spLocks/>
            </p:cNvSpPr>
            <p:nvPr/>
          </p:nvSpPr>
          <p:spPr bwMode="auto">
            <a:xfrm>
              <a:off x="6151700" y="3056871"/>
              <a:ext cx="1904519" cy="241937"/>
            </a:xfrm>
            <a:custGeom>
              <a:avLst/>
              <a:gdLst>
                <a:gd name="T0" fmla="*/ 1208 w 1291"/>
                <a:gd name="T1" fmla="*/ 0 h 164"/>
                <a:gd name="T2" fmla="*/ 163 w 1291"/>
                <a:gd name="T3" fmla="*/ 0 h 164"/>
                <a:gd name="T4" fmla="*/ 0 w 1291"/>
                <a:gd name="T5" fmla="*/ 164 h 164"/>
                <a:gd name="T6" fmla="*/ 1208 w 1291"/>
                <a:gd name="T7" fmla="*/ 164 h 164"/>
                <a:gd name="T8" fmla="*/ 1291 w 1291"/>
                <a:gd name="T9" fmla="*/ 83 h 164"/>
                <a:gd name="T10" fmla="*/ 1208 w 1291"/>
                <a:gd name="T11" fmla="*/ 0 h 164"/>
                <a:gd name="T12" fmla="*/ 1208 w 1291"/>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291" h="164">
                  <a:moveTo>
                    <a:pt x="1208" y="0"/>
                  </a:moveTo>
                  <a:lnTo>
                    <a:pt x="163" y="0"/>
                  </a:lnTo>
                  <a:lnTo>
                    <a:pt x="0" y="164"/>
                  </a:lnTo>
                  <a:lnTo>
                    <a:pt x="1208" y="164"/>
                  </a:lnTo>
                  <a:lnTo>
                    <a:pt x="1291" y="83"/>
                  </a:lnTo>
                  <a:lnTo>
                    <a:pt x="1208" y="0"/>
                  </a:lnTo>
                  <a:lnTo>
                    <a:pt x="1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88">
              <a:extLst>
                <a:ext uri="{FF2B5EF4-FFF2-40B4-BE49-F238E27FC236}">
                  <a16:creationId xmlns="" xmlns:a16="http://schemas.microsoft.com/office/drawing/2014/main" id="{E73422EE-087C-4B46-ABB2-95081497A1C6}"/>
                </a:ext>
              </a:extLst>
            </p:cNvPr>
            <p:cNvSpPr>
              <a:spLocks/>
            </p:cNvSpPr>
            <p:nvPr/>
          </p:nvSpPr>
          <p:spPr bwMode="auto">
            <a:xfrm>
              <a:off x="7989833" y="3056871"/>
              <a:ext cx="174077" cy="241937"/>
            </a:xfrm>
            <a:custGeom>
              <a:avLst/>
              <a:gdLst>
                <a:gd name="T0" fmla="*/ 0 w 118"/>
                <a:gd name="T1" fmla="*/ 164 h 164"/>
                <a:gd name="T2" fmla="*/ 83 w 118"/>
                <a:gd name="T3" fmla="*/ 83 h 164"/>
                <a:gd name="T4" fmla="*/ 0 w 118"/>
                <a:gd name="T5" fmla="*/ 0 h 164"/>
                <a:gd name="T6" fmla="*/ 118 w 118"/>
                <a:gd name="T7" fmla="*/ 0 h 164"/>
                <a:gd name="T8" fmla="*/ 118 w 118"/>
                <a:gd name="T9" fmla="*/ 164 h 164"/>
                <a:gd name="T10" fmla="*/ 0 w 118"/>
                <a:gd name="T11" fmla="*/ 164 h 164"/>
                <a:gd name="T12" fmla="*/ 0 w 118"/>
                <a:gd name="T13" fmla="*/ 164 h 164"/>
                <a:gd name="T14" fmla="*/ 0 w 118"/>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4">
                  <a:moveTo>
                    <a:pt x="0" y="164"/>
                  </a:moveTo>
                  <a:lnTo>
                    <a:pt x="83" y="83"/>
                  </a:lnTo>
                  <a:lnTo>
                    <a:pt x="0" y="0"/>
                  </a:lnTo>
                  <a:lnTo>
                    <a:pt x="118" y="0"/>
                  </a:lnTo>
                  <a:lnTo>
                    <a:pt x="118" y="164"/>
                  </a:lnTo>
                  <a:lnTo>
                    <a:pt x="0" y="164"/>
                  </a:lnTo>
                  <a:lnTo>
                    <a:pt x="0" y="164"/>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 name="Oval 205">
            <a:extLst>
              <a:ext uri="{FF2B5EF4-FFF2-40B4-BE49-F238E27FC236}">
                <a16:creationId xmlns="" xmlns:a16="http://schemas.microsoft.com/office/drawing/2014/main" id="{7BBC333A-3269-41EB-9233-7790A533DCDA}"/>
              </a:ext>
            </a:extLst>
          </p:cNvPr>
          <p:cNvSpPr/>
          <p:nvPr/>
        </p:nvSpPr>
        <p:spPr>
          <a:xfrm>
            <a:off x="1977055" y="3790229"/>
            <a:ext cx="831273" cy="831273"/>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Oval 206">
            <a:extLst>
              <a:ext uri="{FF2B5EF4-FFF2-40B4-BE49-F238E27FC236}">
                <a16:creationId xmlns="" xmlns:a16="http://schemas.microsoft.com/office/drawing/2014/main" id="{3E25D952-4967-4F9A-95CD-BD0BFA07DD7E}"/>
              </a:ext>
            </a:extLst>
          </p:cNvPr>
          <p:cNvSpPr/>
          <p:nvPr/>
        </p:nvSpPr>
        <p:spPr>
          <a:xfrm flipH="1">
            <a:off x="2686896" y="3687426"/>
            <a:ext cx="123565" cy="1235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3" name="Oval 207">
            <a:extLst>
              <a:ext uri="{FF2B5EF4-FFF2-40B4-BE49-F238E27FC236}">
                <a16:creationId xmlns="" xmlns:a16="http://schemas.microsoft.com/office/drawing/2014/main" id="{E89BAACF-5A7F-4AD7-ABD3-D1376185A68B}"/>
              </a:ext>
            </a:extLst>
          </p:cNvPr>
          <p:cNvSpPr/>
          <p:nvPr/>
        </p:nvSpPr>
        <p:spPr>
          <a:xfrm flipH="1">
            <a:off x="2801641" y="3826587"/>
            <a:ext cx="92835" cy="928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2" name="Gráfico 54">
            <a:extLst>
              <a:ext uri="{FF2B5EF4-FFF2-40B4-BE49-F238E27FC236}">
                <a16:creationId xmlns="" xmlns:a16="http://schemas.microsoft.com/office/drawing/2014/main" id="{AEC0CFE3-153F-4712-84E7-34DEE5990047}"/>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034973" y="1009329"/>
            <a:ext cx="1401291" cy="358370"/>
          </a:xfrm>
          <a:prstGeom prst="rect">
            <a:avLst/>
          </a:prstGeom>
        </p:spPr>
      </p:pic>
      <p:pic>
        <p:nvPicPr>
          <p:cNvPr id="54" name="Gráfico 56">
            <a:extLst>
              <a:ext uri="{FF2B5EF4-FFF2-40B4-BE49-F238E27FC236}">
                <a16:creationId xmlns="" xmlns:a16="http://schemas.microsoft.com/office/drawing/2014/main" id="{BF2D35E7-495A-41C3-86A9-06A92B6B7D2A}"/>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rot="15450601">
            <a:off x="7912710" y="2152085"/>
            <a:ext cx="7711821" cy="9524945"/>
          </a:xfrm>
          <a:prstGeom prst="rect">
            <a:avLst/>
          </a:prstGeom>
        </p:spPr>
      </p:pic>
      <p:sp>
        <p:nvSpPr>
          <p:cNvPr id="55" name="Espaço Reservado para Texto 14"/>
          <p:cNvSpPr>
            <a:spLocks noGrp="1"/>
          </p:cNvSpPr>
          <p:nvPr>
            <p:ph type="body" sz="quarter" idx="14" hasCustomPrompt="1"/>
          </p:nvPr>
        </p:nvSpPr>
        <p:spPr>
          <a:xfrm>
            <a:off x="1286245"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36" name="Espaço Reservado para Texto 10"/>
          <p:cNvSpPr>
            <a:spLocks noGrp="1"/>
          </p:cNvSpPr>
          <p:nvPr>
            <p:ph type="body" sz="quarter" idx="17" hasCustomPrompt="1"/>
          </p:nvPr>
        </p:nvSpPr>
        <p:spPr>
          <a:xfrm>
            <a:off x="1683495" y="5182632"/>
            <a:ext cx="1628308" cy="1085292"/>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44" name="Espaço Reservado para Texto 10"/>
          <p:cNvSpPr>
            <a:spLocks noGrp="1"/>
          </p:cNvSpPr>
          <p:nvPr>
            <p:ph type="body" sz="quarter" idx="18" hasCustomPrompt="1"/>
          </p:nvPr>
        </p:nvSpPr>
        <p:spPr>
          <a:xfrm>
            <a:off x="3631042" y="4416993"/>
            <a:ext cx="1628308" cy="1085292"/>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45" name="Espaço Reservado para Texto 10"/>
          <p:cNvSpPr>
            <a:spLocks noGrp="1"/>
          </p:cNvSpPr>
          <p:nvPr>
            <p:ph type="body" sz="quarter" idx="19" hasCustomPrompt="1"/>
          </p:nvPr>
        </p:nvSpPr>
        <p:spPr>
          <a:xfrm>
            <a:off x="5638836" y="3599070"/>
            <a:ext cx="1628308" cy="1085292"/>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46" name="Espaço Reservado para Texto 10"/>
          <p:cNvSpPr>
            <a:spLocks noGrp="1"/>
          </p:cNvSpPr>
          <p:nvPr>
            <p:ph type="body" sz="quarter" idx="20" hasCustomPrompt="1"/>
          </p:nvPr>
        </p:nvSpPr>
        <p:spPr>
          <a:xfrm>
            <a:off x="7680721" y="2844784"/>
            <a:ext cx="1628308" cy="1085292"/>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151338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Layout Personalizado">
    <p:spTree>
      <p:nvGrpSpPr>
        <p:cNvPr id="1" name=""/>
        <p:cNvGrpSpPr/>
        <p:nvPr/>
      </p:nvGrpSpPr>
      <p:grpSpPr>
        <a:xfrm>
          <a:off x="0" y="0"/>
          <a:ext cx="0" cy="0"/>
          <a:chOff x="0" y="0"/>
          <a:chExt cx="0" cy="0"/>
        </a:xfrm>
      </p:grpSpPr>
      <p:pic>
        <p:nvPicPr>
          <p:cNvPr id="4" name="Gráfico 10">
            <a:extLst>
              <a:ext uri="{FF2B5EF4-FFF2-40B4-BE49-F238E27FC236}">
                <a16:creationId xmlns="" xmlns:a16="http://schemas.microsoft.com/office/drawing/2014/main" id="{880B1BD4-F69F-4D10-BEC3-26970FF8CA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770441">
            <a:off x="6224053" y="-244397"/>
            <a:ext cx="12842935" cy="9680165"/>
          </a:xfrm>
          <a:prstGeom prst="rect">
            <a:avLst/>
          </a:prstGeom>
        </p:spPr>
      </p:pic>
      <p:pic>
        <p:nvPicPr>
          <p:cNvPr id="5" name="Gráfico 9">
            <a:extLst>
              <a:ext uri="{FF2B5EF4-FFF2-40B4-BE49-F238E27FC236}">
                <a16:creationId xmlns="" xmlns:a16="http://schemas.microsoft.com/office/drawing/2014/main" id="{1DCC96D4-8AD9-4E14-9C75-2C5848533855}"/>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9510050" y="1063736"/>
            <a:ext cx="1401291" cy="358370"/>
          </a:xfrm>
          <a:prstGeom prst="rect">
            <a:avLst/>
          </a:prstGeom>
        </p:spPr>
      </p:pic>
      <p:sp>
        <p:nvSpPr>
          <p:cNvPr id="8" name="Espaço Reservado para Texto 14"/>
          <p:cNvSpPr>
            <a:spLocks noGrp="1"/>
          </p:cNvSpPr>
          <p:nvPr>
            <p:ph type="body" sz="quarter" idx="11" hasCustomPrompt="1"/>
          </p:nvPr>
        </p:nvSpPr>
        <p:spPr>
          <a:xfrm>
            <a:off x="1280659" y="88414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9" name="Espaço Reservado para Texto 10"/>
          <p:cNvSpPr>
            <a:spLocks noGrp="1"/>
          </p:cNvSpPr>
          <p:nvPr>
            <p:ph type="body" sz="quarter" idx="12" hasCustomPrompt="1"/>
          </p:nvPr>
        </p:nvSpPr>
        <p:spPr>
          <a:xfrm>
            <a:off x="1288694" y="1931806"/>
            <a:ext cx="8040567"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10" name="Gráfico 1">
            <a:extLst>
              <a:ext uri="{FF2B5EF4-FFF2-40B4-BE49-F238E27FC236}">
                <a16:creationId xmlns="" xmlns:a16="http://schemas.microsoft.com/office/drawing/2014/main" id="{93D79679-B70E-4326-8380-C9D16003E2AB}"/>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3613636">
            <a:off x="-1975777" y="4195581"/>
            <a:ext cx="7532719" cy="6352094"/>
          </a:xfrm>
          <a:prstGeom prst="rect">
            <a:avLst/>
          </a:prstGeom>
        </p:spPr>
      </p:pic>
    </p:spTree>
    <p:extLst>
      <p:ext uri="{BB962C8B-B14F-4D97-AF65-F5344CB8AC3E}">
        <p14:creationId xmlns:p14="http://schemas.microsoft.com/office/powerpoint/2010/main" val="3579832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Layout Personalizado">
    <p:spTree>
      <p:nvGrpSpPr>
        <p:cNvPr id="1" name=""/>
        <p:cNvGrpSpPr/>
        <p:nvPr/>
      </p:nvGrpSpPr>
      <p:grpSpPr>
        <a:xfrm>
          <a:off x="0" y="0"/>
          <a:ext cx="0" cy="0"/>
          <a:chOff x="0" y="0"/>
          <a:chExt cx="0" cy="0"/>
        </a:xfrm>
      </p:grpSpPr>
      <p:pic>
        <p:nvPicPr>
          <p:cNvPr id="28" name="Gráfico 19">
            <a:extLst>
              <a:ext uri="{FF2B5EF4-FFF2-40B4-BE49-F238E27FC236}">
                <a16:creationId xmlns="" xmlns:a16="http://schemas.microsoft.com/office/drawing/2014/main" id="{A7ABE451-5CDA-420E-8A27-377AFEA3EBD2}"/>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7770349">
            <a:off x="6141811" y="-841620"/>
            <a:ext cx="8760131" cy="7806871"/>
          </a:xfrm>
          <a:prstGeom prst="rect">
            <a:avLst/>
          </a:prstGeom>
        </p:spPr>
      </p:pic>
      <p:sp>
        <p:nvSpPr>
          <p:cNvPr id="29" name="Google Shape;1077;p178">
            <a:extLst>
              <a:ext uri="{FF2B5EF4-FFF2-40B4-BE49-F238E27FC236}">
                <a16:creationId xmlns="" xmlns:a16="http://schemas.microsoft.com/office/drawing/2014/main" id="{C74070B7-00EE-4657-83FD-611ECEAEABEF}"/>
              </a:ext>
            </a:extLst>
          </p:cNvPr>
          <p:cNvSpPr txBox="1"/>
          <p:nvPr/>
        </p:nvSpPr>
        <p:spPr>
          <a:xfrm>
            <a:off x="1812335" y="2017719"/>
            <a:ext cx="1184992" cy="1171696"/>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1</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30" name="Google Shape;1077;p178">
            <a:extLst>
              <a:ext uri="{FF2B5EF4-FFF2-40B4-BE49-F238E27FC236}">
                <a16:creationId xmlns="" xmlns:a16="http://schemas.microsoft.com/office/drawing/2014/main" id="{45BFB394-928F-47C5-812C-357FDF05CC14}"/>
              </a:ext>
            </a:extLst>
          </p:cNvPr>
          <p:cNvSpPr txBox="1"/>
          <p:nvPr/>
        </p:nvSpPr>
        <p:spPr>
          <a:xfrm>
            <a:off x="1812335" y="4910345"/>
            <a:ext cx="1038225"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3</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31" name="Google Shape;1077;p178">
            <a:extLst>
              <a:ext uri="{FF2B5EF4-FFF2-40B4-BE49-F238E27FC236}">
                <a16:creationId xmlns="" xmlns:a16="http://schemas.microsoft.com/office/drawing/2014/main" id="{3C338051-1577-449C-9960-EA50276B0A6A}"/>
              </a:ext>
            </a:extLst>
          </p:cNvPr>
          <p:cNvSpPr txBox="1"/>
          <p:nvPr/>
        </p:nvSpPr>
        <p:spPr>
          <a:xfrm>
            <a:off x="1812335" y="3389919"/>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2</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pic>
        <p:nvPicPr>
          <p:cNvPr id="36" name="Gráfico 18">
            <a:extLst>
              <a:ext uri="{FF2B5EF4-FFF2-40B4-BE49-F238E27FC236}">
                <a16:creationId xmlns="" xmlns:a16="http://schemas.microsoft.com/office/drawing/2014/main" id="{746F6D4F-82CE-4B1B-8228-259807B549B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735506" y="1063736"/>
            <a:ext cx="1401291" cy="358370"/>
          </a:xfrm>
          <a:prstGeom prst="rect">
            <a:avLst/>
          </a:prstGeom>
        </p:spPr>
      </p:pic>
      <p:pic>
        <p:nvPicPr>
          <p:cNvPr id="37" name="Gráfico 21">
            <a:extLst>
              <a:ext uri="{FF2B5EF4-FFF2-40B4-BE49-F238E27FC236}">
                <a16:creationId xmlns="" xmlns:a16="http://schemas.microsoft.com/office/drawing/2014/main" id="{C4C15E20-40D5-4E84-9988-F75A8E82576D}"/>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rot="20684985">
            <a:off x="-1834577" y="2755826"/>
            <a:ext cx="3277915" cy="5617395"/>
          </a:xfrm>
          <a:prstGeom prst="rect">
            <a:avLst/>
          </a:prstGeom>
        </p:spPr>
      </p:pic>
      <p:sp>
        <p:nvSpPr>
          <p:cNvPr id="38" name="Espaço Reservado para Texto 14"/>
          <p:cNvSpPr>
            <a:spLocks noGrp="1"/>
          </p:cNvSpPr>
          <p:nvPr>
            <p:ph type="body" sz="quarter" idx="14" hasCustomPrompt="1"/>
          </p:nvPr>
        </p:nvSpPr>
        <p:spPr>
          <a:xfrm>
            <a:off x="1887193"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12" name="Espaço Reservado para Texto 10"/>
          <p:cNvSpPr>
            <a:spLocks noGrp="1"/>
          </p:cNvSpPr>
          <p:nvPr>
            <p:ph type="body" sz="quarter" idx="15" hasCustomPrompt="1"/>
          </p:nvPr>
        </p:nvSpPr>
        <p:spPr>
          <a:xfrm>
            <a:off x="3210688" y="2175779"/>
            <a:ext cx="6278285"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3" name="Espaço Reservado para Texto 10"/>
          <p:cNvSpPr>
            <a:spLocks noGrp="1"/>
          </p:cNvSpPr>
          <p:nvPr>
            <p:ph type="body" sz="quarter" idx="16" hasCustomPrompt="1"/>
          </p:nvPr>
        </p:nvSpPr>
        <p:spPr>
          <a:xfrm>
            <a:off x="3210688" y="3604042"/>
            <a:ext cx="6278285"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4" name="Espaço Reservado para Texto 10"/>
          <p:cNvSpPr>
            <a:spLocks noGrp="1"/>
          </p:cNvSpPr>
          <p:nvPr>
            <p:ph type="body" sz="quarter" idx="17" hasCustomPrompt="1"/>
          </p:nvPr>
        </p:nvSpPr>
        <p:spPr>
          <a:xfrm>
            <a:off x="3210687" y="5124468"/>
            <a:ext cx="6278285"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25825691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Layout Personalizado">
    <p:spTree>
      <p:nvGrpSpPr>
        <p:cNvPr id="1" name=""/>
        <p:cNvGrpSpPr/>
        <p:nvPr/>
      </p:nvGrpSpPr>
      <p:grpSpPr>
        <a:xfrm>
          <a:off x="0" y="0"/>
          <a:ext cx="0" cy="0"/>
          <a:chOff x="0" y="0"/>
          <a:chExt cx="0" cy="0"/>
        </a:xfrm>
      </p:grpSpPr>
      <p:pic>
        <p:nvPicPr>
          <p:cNvPr id="44" name="Gráfico 47">
            <a:extLst>
              <a:ext uri="{FF2B5EF4-FFF2-40B4-BE49-F238E27FC236}">
                <a16:creationId xmlns="" xmlns:a16="http://schemas.microsoft.com/office/drawing/2014/main" id="{4B054965-E66A-4D0E-AEA7-DBC3FB39BE84}"/>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20985737">
            <a:off x="-2114168" y="2728482"/>
            <a:ext cx="6383291" cy="6401477"/>
          </a:xfrm>
          <a:prstGeom prst="rect">
            <a:avLst/>
          </a:prstGeom>
        </p:spPr>
      </p:pic>
      <p:pic>
        <p:nvPicPr>
          <p:cNvPr id="3" name="Gráfico 48">
            <a:extLst>
              <a:ext uri="{FF2B5EF4-FFF2-40B4-BE49-F238E27FC236}">
                <a16:creationId xmlns="" xmlns:a16="http://schemas.microsoft.com/office/drawing/2014/main" id="{6D895636-B69B-4A19-A4D9-F93DB3BB080D}"/>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4924127">
            <a:off x="6863398" y="-2280879"/>
            <a:ext cx="9555844" cy="6938786"/>
          </a:xfrm>
          <a:prstGeom prst="rect">
            <a:avLst/>
          </a:prstGeom>
        </p:spPr>
      </p:pic>
      <p:pic>
        <p:nvPicPr>
          <p:cNvPr id="43" name="Gráfico 46">
            <a:extLst>
              <a:ext uri="{FF2B5EF4-FFF2-40B4-BE49-F238E27FC236}">
                <a16:creationId xmlns="" xmlns:a16="http://schemas.microsoft.com/office/drawing/2014/main" id="{908DFA9D-8542-4718-899E-419740466770}"/>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636051" y="1009329"/>
            <a:ext cx="1401291" cy="358370"/>
          </a:xfrm>
          <a:prstGeom prst="rect">
            <a:avLst/>
          </a:prstGeom>
        </p:spPr>
      </p:pic>
      <p:pic>
        <p:nvPicPr>
          <p:cNvPr id="45" name="Gráfico 50">
            <a:extLst>
              <a:ext uri="{FF2B5EF4-FFF2-40B4-BE49-F238E27FC236}">
                <a16:creationId xmlns="" xmlns:a16="http://schemas.microsoft.com/office/drawing/2014/main" id="{B7E8DF8D-9F67-44C7-A6DF-C34E1761329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rot="5400000">
            <a:off x="7884480" y="3421740"/>
            <a:ext cx="5096495" cy="5111015"/>
          </a:xfrm>
          <a:prstGeom prst="rect">
            <a:avLst/>
          </a:prstGeom>
        </p:spPr>
      </p:pic>
      <p:sp>
        <p:nvSpPr>
          <p:cNvPr id="28" name="Espaço Reservado para Texto 10"/>
          <p:cNvSpPr>
            <a:spLocks noGrp="1"/>
          </p:cNvSpPr>
          <p:nvPr>
            <p:ph type="body" sz="quarter" idx="15" hasCustomPrompt="1"/>
          </p:nvPr>
        </p:nvSpPr>
        <p:spPr>
          <a:xfrm>
            <a:off x="2905209" y="599913"/>
            <a:ext cx="4532521" cy="1013636"/>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9" name="Espaço Reservado para Texto 10"/>
          <p:cNvSpPr>
            <a:spLocks noGrp="1"/>
          </p:cNvSpPr>
          <p:nvPr>
            <p:ph type="body" sz="quarter" idx="16" hasCustomPrompt="1"/>
          </p:nvPr>
        </p:nvSpPr>
        <p:spPr>
          <a:xfrm>
            <a:off x="1303864" y="1912127"/>
            <a:ext cx="4532521" cy="1013636"/>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0" name="Espaço Reservado para Texto 10"/>
          <p:cNvSpPr>
            <a:spLocks noGrp="1"/>
          </p:cNvSpPr>
          <p:nvPr>
            <p:ph type="body" sz="quarter" idx="17" hasCustomPrompt="1"/>
          </p:nvPr>
        </p:nvSpPr>
        <p:spPr>
          <a:xfrm>
            <a:off x="3013315" y="3089286"/>
            <a:ext cx="4532521" cy="1013636"/>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1" name="Espaço Reservado para Texto 10"/>
          <p:cNvSpPr>
            <a:spLocks noGrp="1"/>
          </p:cNvSpPr>
          <p:nvPr>
            <p:ph type="body" sz="quarter" idx="18" hasCustomPrompt="1"/>
          </p:nvPr>
        </p:nvSpPr>
        <p:spPr>
          <a:xfrm>
            <a:off x="1370121" y="4184081"/>
            <a:ext cx="4532521" cy="1013636"/>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2" name="Espaço Reservado para Texto 10"/>
          <p:cNvSpPr>
            <a:spLocks noGrp="1"/>
          </p:cNvSpPr>
          <p:nvPr>
            <p:ph type="body" sz="quarter" idx="19" hasCustomPrompt="1"/>
          </p:nvPr>
        </p:nvSpPr>
        <p:spPr>
          <a:xfrm>
            <a:off x="2906553" y="5332089"/>
            <a:ext cx="4186899" cy="1013636"/>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grpSp>
        <p:nvGrpSpPr>
          <p:cNvPr id="33" name="Agrupar 32">
            <a:extLst>
              <a:ext uri="{FF2B5EF4-FFF2-40B4-BE49-F238E27FC236}">
                <a16:creationId xmlns="" xmlns:a16="http://schemas.microsoft.com/office/drawing/2014/main" id="{54568538-E57B-4600-9915-D7200F292BAB}"/>
              </a:ext>
            </a:extLst>
          </p:cNvPr>
          <p:cNvGrpSpPr/>
          <p:nvPr userDrawn="1"/>
        </p:nvGrpSpPr>
        <p:grpSpPr>
          <a:xfrm>
            <a:off x="1370121" y="473444"/>
            <a:ext cx="1282844" cy="1304311"/>
            <a:chOff x="1934725" y="2210959"/>
            <a:chExt cx="1375092" cy="1398103"/>
          </a:xfrm>
        </p:grpSpPr>
        <p:sp>
          <p:nvSpPr>
            <p:cNvPr id="34" name="Google Shape;608;p31">
              <a:extLst>
                <a:ext uri="{FF2B5EF4-FFF2-40B4-BE49-F238E27FC236}">
                  <a16:creationId xmlns="" xmlns:a16="http://schemas.microsoft.com/office/drawing/2014/main" id="{78A557D5-7517-47E0-B4D9-990221BEF528}"/>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38" name="Google Shape;609;p31">
              <a:extLst>
                <a:ext uri="{FF2B5EF4-FFF2-40B4-BE49-F238E27FC236}">
                  <a16:creationId xmlns="" xmlns:a16="http://schemas.microsoft.com/office/drawing/2014/main" id="{4635FF3C-2B34-4851-BB10-47BFC40B6BA8}"/>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39" name="Google Shape;612;p31">
              <a:extLst>
                <a:ext uri="{FF2B5EF4-FFF2-40B4-BE49-F238E27FC236}">
                  <a16:creationId xmlns="" xmlns:a16="http://schemas.microsoft.com/office/drawing/2014/main" id="{6BD35BAE-90C7-4E3F-815B-A43846C99195}"/>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40" name="Agrupar 39">
            <a:extLst>
              <a:ext uri="{FF2B5EF4-FFF2-40B4-BE49-F238E27FC236}">
                <a16:creationId xmlns="" xmlns:a16="http://schemas.microsoft.com/office/drawing/2014/main" id="{F9AB02D2-C10B-4861-AF6E-BD08E727DF87}"/>
              </a:ext>
            </a:extLst>
          </p:cNvPr>
          <p:cNvGrpSpPr/>
          <p:nvPr userDrawn="1"/>
        </p:nvGrpSpPr>
        <p:grpSpPr>
          <a:xfrm>
            <a:off x="1370121" y="2943948"/>
            <a:ext cx="1282844" cy="1304311"/>
            <a:chOff x="1934725" y="2210959"/>
            <a:chExt cx="1375092" cy="1398103"/>
          </a:xfrm>
        </p:grpSpPr>
        <p:sp>
          <p:nvSpPr>
            <p:cNvPr id="41" name="Google Shape;608;p31">
              <a:extLst>
                <a:ext uri="{FF2B5EF4-FFF2-40B4-BE49-F238E27FC236}">
                  <a16:creationId xmlns="" xmlns:a16="http://schemas.microsoft.com/office/drawing/2014/main" id="{788ED8B0-F685-46EF-8C75-17BA9A78C1E5}"/>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42" name="Google Shape;609;p31">
              <a:extLst>
                <a:ext uri="{FF2B5EF4-FFF2-40B4-BE49-F238E27FC236}">
                  <a16:creationId xmlns="" xmlns:a16="http://schemas.microsoft.com/office/drawing/2014/main" id="{7D553902-758E-449E-926D-EC1BFFE231C7}"/>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46" name="Google Shape;612;p31">
              <a:extLst>
                <a:ext uri="{FF2B5EF4-FFF2-40B4-BE49-F238E27FC236}">
                  <a16:creationId xmlns="" xmlns:a16="http://schemas.microsoft.com/office/drawing/2014/main" id="{633B9C25-DFCD-4815-83DA-CA91D3C7B4BE}"/>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47" name="Agrupar 46">
            <a:extLst>
              <a:ext uri="{FF2B5EF4-FFF2-40B4-BE49-F238E27FC236}">
                <a16:creationId xmlns="" xmlns:a16="http://schemas.microsoft.com/office/drawing/2014/main" id="{62B5B955-3251-46D9-95D3-4A0D331E174D}"/>
              </a:ext>
            </a:extLst>
          </p:cNvPr>
          <p:cNvGrpSpPr/>
          <p:nvPr userDrawn="1"/>
        </p:nvGrpSpPr>
        <p:grpSpPr>
          <a:xfrm>
            <a:off x="1370121" y="5278876"/>
            <a:ext cx="1282844" cy="1304311"/>
            <a:chOff x="1934725" y="2210959"/>
            <a:chExt cx="1375092" cy="1398103"/>
          </a:xfrm>
        </p:grpSpPr>
        <p:sp>
          <p:nvSpPr>
            <p:cNvPr id="48" name="Google Shape;608;p31">
              <a:extLst>
                <a:ext uri="{FF2B5EF4-FFF2-40B4-BE49-F238E27FC236}">
                  <a16:creationId xmlns="" xmlns:a16="http://schemas.microsoft.com/office/drawing/2014/main" id="{EDF3745F-A5F6-4286-B99B-B60889D9CCC6}"/>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49" name="Google Shape;609;p31">
              <a:extLst>
                <a:ext uri="{FF2B5EF4-FFF2-40B4-BE49-F238E27FC236}">
                  <a16:creationId xmlns="" xmlns:a16="http://schemas.microsoft.com/office/drawing/2014/main" id="{CBC72B53-13EF-4F59-8E45-F54D83526DA6}"/>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50" name="Google Shape;612;p31">
              <a:extLst>
                <a:ext uri="{FF2B5EF4-FFF2-40B4-BE49-F238E27FC236}">
                  <a16:creationId xmlns="" xmlns:a16="http://schemas.microsoft.com/office/drawing/2014/main" id="{B047D3C1-DF28-4E87-8465-23193A835356}"/>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51" name="Agrupar 50">
            <a:extLst>
              <a:ext uri="{FF2B5EF4-FFF2-40B4-BE49-F238E27FC236}">
                <a16:creationId xmlns="" xmlns:a16="http://schemas.microsoft.com/office/drawing/2014/main" id="{C81A66DE-7FCC-44B9-AE37-A59F80D858A8}"/>
              </a:ext>
            </a:extLst>
          </p:cNvPr>
          <p:cNvGrpSpPr/>
          <p:nvPr userDrawn="1"/>
        </p:nvGrpSpPr>
        <p:grpSpPr>
          <a:xfrm>
            <a:off x="6010748" y="1747921"/>
            <a:ext cx="1282844" cy="1304311"/>
            <a:chOff x="1934725" y="2210959"/>
            <a:chExt cx="1375092" cy="1398103"/>
          </a:xfrm>
        </p:grpSpPr>
        <p:sp>
          <p:nvSpPr>
            <p:cNvPr id="52" name="Google Shape;608;p31">
              <a:extLst>
                <a:ext uri="{FF2B5EF4-FFF2-40B4-BE49-F238E27FC236}">
                  <a16:creationId xmlns="" xmlns:a16="http://schemas.microsoft.com/office/drawing/2014/main" id="{85E368B7-ABD0-4F00-948D-6F8642F81E9E}"/>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53" name="Google Shape;609;p31">
              <a:extLst>
                <a:ext uri="{FF2B5EF4-FFF2-40B4-BE49-F238E27FC236}">
                  <a16:creationId xmlns="" xmlns:a16="http://schemas.microsoft.com/office/drawing/2014/main" id="{9D11ABCE-509F-48CB-B2F9-F8AAE78BFA9E}"/>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54" name="Google Shape;612;p31">
              <a:extLst>
                <a:ext uri="{FF2B5EF4-FFF2-40B4-BE49-F238E27FC236}">
                  <a16:creationId xmlns="" xmlns:a16="http://schemas.microsoft.com/office/drawing/2014/main" id="{D073B688-1DA0-46BC-8FE7-876D34880C3B}"/>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55" name="Agrupar 54">
            <a:extLst>
              <a:ext uri="{FF2B5EF4-FFF2-40B4-BE49-F238E27FC236}">
                <a16:creationId xmlns="" xmlns:a16="http://schemas.microsoft.com/office/drawing/2014/main" id="{850FEC09-0715-4829-857B-1BF16718B91C}"/>
              </a:ext>
            </a:extLst>
          </p:cNvPr>
          <p:cNvGrpSpPr/>
          <p:nvPr userDrawn="1"/>
        </p:nvGrpSpPr>
        <p:grpSpPr>
          <a:xfrm>
            <a:off x="6010748" y="4082849"/>
            <a:ext cx="1282844" cy="1304311"/>
            <a:chOff x="1934725" y="2210959"/>
            <a:chExt cx="1375092" cy="1398103"/>
          </a:xfrm>
        </p:grpSpPr>
        <p:sp>
          <p:nvSpPr>
            <p:cNvPr id="56" name="Google Shape;608;p31">
              <a:extLst>
                <a:ext uri="{FF2B5EF4-FFF2-40B4-BE49-F238E27FC236}">
                  <a16:creationId xmlns="" xmlns:a16="http://schemas.microsoft.com/office/drawing/2014/main" id="{B4F3A7AA-4F79-438F-A29A-5F5CCF128328}"/>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57" name="Google Shape;609;p31">
              <a:extLst>
                <a:ext uri="{FF2B5EF4-FFF2-40B4-BE49-F238E27FC236}">
                  <a16:creationId xmlns="" xmlns:a16="http://schemas.microsoft.com/office/drawing/2014/main" id="{D631116B-1083-49A4-9800-832271CAC87A}"/>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58" name="Google Shape;612;p31">
              <a:extLst>
                <a:ext uri="{FF2B5EF4-FFF2-40B4-BE49-F238E27FC236}">
                  <a16:creationId xmlns="" xmlns:a16="http://schemas.microsoft.com/office/drawing/2014/main" id="{C45F942A-F80C-42DB-A32A-C1185A89C9E2}"/>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spTree>
    <p:extLst>
      <p:ext uri="{BB962C8B-B14F-4D97-AF65-F5344CB8AC3E}">
        <p14:creationId xmlns:p14="http://schemas.microsoft.com/office/powerpoint/2010/main" val="3731975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Layout Personalizado">
    <p:spTree>
      <p:nvGrpSpPr>
        <p:cNvPr id="1" name=""/>
        <p:cNvGrpSpPr/>
        <p:nvPr/>
      </p:nvGrpSpPr>
      <p:grpSpPr>
        <a:xfrm>
          <a:off x="0" y="0"/>
          <a:ext cx="0" cy="0"/>
          <a:chOff x="0" y="0"/>
          <a:chExt cx="0" cy="0"/>
        </a:xfrm>
      </p:grpSpPr>
      <p:sp>
        <p:nvSpPr>
          <p:cNvPr id="3" name="Google Shape;1077;p178">
            <a:extLst>
              <a:ext uri="{FF2B5EF4-FFF2-40B4-BE49-F238E27FC236}">
                <a16:creationId xmlns="" xmlns:a16="http://schemas.microsoft.com/office/drawing/2014/main" id="{9D10090F-7156-4671-A381-C1B4730F784E}"/>
              </a:ext>
            </a:extLst>
          </p:cNvPr>
          <p:cNvSpPr txBox="1"/>
          <p:nvPr/>
        </p:nvSpPr>
        <p:spPr>
          <a:xfrm>
            <a:off x="2961089" y="1659567"/>
            <a:ext cx="1184992" cy="1171696"/>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1</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4" name="Google Shape;1077;p178">
            <a:extLst>
              <a:ext uri="{FF2B5EF4-FFF2-40B4-BE49-F238E27FC236}">
                <a16:creationId xmlns="" xmlns:a16="http://schemas.microsoft.com/office/drawing/2014/main" id="{C10CCA22-FBBD-457B-9D97-AADCDFA1386E}"/>
              </a:ext>
            </a:extLst>
          </p:cNvPr>
          <p:cNvSpPr txBox="1"/>
          <p:nvPr/>
        </p:nvSpPr>
        <p:spPr>
          <a:xfrm>
            <a:off x="3053932" y="3722292"/>
            <a:ext cx="1038225"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3</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5" name="Google Shape;1077;p178">
            <a:extLst>
              <a:ext uri="{FF2B5EF4-FFF2-40B4-BE49-F238E27FC236}">
                <a16:creationId xmlns="" xmlns:a16="http://schemas.microsoft.com/office/drawing/2014/main" id="{C23451B1-BB56-453B-A577-6027D017D6C3}"/>
              </a:ext>
            </a:extLst>
          </p:cNvPr>
          <p:cNvSpPr txBox="1"/>
          <p:nvPr/>
        </p:nvSpPr>
        <p:spPr>
          <a:xfrm>
            <a:off x="7290021" y="2532458"/>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2</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6" name="Google Shape;1077;p178">
            <a:extLst>
              <a:ext uri="{FF2B5EF4-FFF2-40B4-BE49-F238E27FC236}">
                <a16:creationId xmlns="" xmlns:a16="http://schemas.microsoft.com/office/drawing/2014/main" id="{7A68AD5A-A275-4320-9CCA-09E1D37514F0}"/>
              </a:ext>
            </a:extLst>
          </p:cNvPr>
          <p:cNvSpPr txBox="1"/>
          <p:nvPr/>
        </p:nvSpPr>
        <p:spPr>
          <a:xfrm>
            <a:off x="7302512" y="5003037"/>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4</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cxnSp>
        <p:nvCxnSpPr>
          <p:cNvPr id="11" name="Conector reto 10">
            <a:extLst>
              <a:ext uri="{FF2B5EF4-FFF2-40B4-BE49-F238E27FC236}">
                <a16:creationId xmlns="" xmlns:a16="http://schemas.microsoft.com/office/drawing/2014/main" id="{E7A3FA92-CA05-41EF-9FCF-C32A21B077B3}"/>
              </a:ext>
            </a:extLst>
          </p:cNvPr>
          <p:cNvCxnSpPr/>
          <p:nvPr/>
        </p:nvCxnSpPr>
        <p:spPr>
          <a:xfrm>
            <a:off x="5850695" y="2725722"/>
            <a:ext cx="2875280" cy="0"/>
          </a:xfrm>
          <a:prstGeom prst="line">
            <a:avLst/>
          </a:prstGeom>
          <a:ln>
            <a:solidFill>
              <a:schemeClr val="bg1">
                <a:lumMod val="6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 xmlns:a16="http://schemas.microsoft.com/office/drawing/2014/main" id="{C1F26BEC-C58F-4ADD-8328-7D23B7148D5A}"/>
              </a:ext>
            </a:extLst>
          </p:cNvPr>
          <p:cNvCxnSpPr/>
          <p:nvPr/>
        </p:nvCxnSpPr>
        <p:spPr>
          <a:xfrm>
            <a:off x="5850695" y="3857318"/>
            <a:ext cx="2875280" cy="0"/>
          </a:xfrm>
          <a:prstGeom prst="line">
            <a:avLst/>
          </a:prstGeom>
          <a:ln>
            <a:solidFill>
              <a:schemeClr val="bg1">
                <a:lumMod val="6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 xmlns:a16="http://schemas.microsoft.com/office/drawing/2014/main" id="{C0737945-8157-469C-AA55-C094FFA64396}"/>
              </a:ext>
            </a:extLst>
          </p:cNvPr>
          <p:cNvCxnSpPr/>
          <p:nvPr/>
        </p:nvCxnSpPr>
        <p:spPr>
          <a:xfrm>
            <a:off x="5850695" y="5160349"/>
            <a:ext cx="2875280" cy="0"/>
          </a:xfrm>
          <a:prstGeom prst="line">
            <a:avLst/>
          </a:prstGeom>
          <a:ln>
            <a:solidFill>
              <a:schemeClr val="bg1">
                <a:lumMod val="65000"/>
                <a:alpha val="26000"/>
              </a:schemeClr>
            </a:solidFill>
          </a:ln>
        </p:spPr>
        <p:style>
          <a:lnRef idx="1">
            <a:schemeClr val="accent1"/>
          </a:lnRef>
          <a:fillRef idx="0">
            <a:schemeClr val="accent1"/>
          </a:fillRef>
          <a:effectRef idx="0">
            <a:schemeClr val="accent1"/>
          </a:effectRef>
          <a:fontRef idx="minor">
            <a:schemeClr val="tx1"/>
          </a:fontRef>
        </p:style>
      </p:cxnSp>
      <p:pic>
        <p:nvPicPr>
          <p:cNvPr id="15" name="Gráfico 36">
            <a:extLst>
              <a:ext uri="{FF2B5EF4-FFF2-40B4-BE49-F238E27FC236}">
                <a16:creationId xmlns="" xmlns:a16="http://schemas.microsoft.com/office/drawing/2014/main" id="{89A75DB9-2F01-4DAC-AD03-AD7DCB23D726}"/>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9738650" y="1009329"/>
            <a:ext cx="1401291" cy="358370"/>
          </a:xfrm>
          <a:prstGeom prst="rect">
            <a:avLst/>
          </a:prstGeom>
        </p:spPr>
      </p:pic>
      <p:pic>
        <p:nvPicPr>
          <p:cNvPr id="16" name="Gráfico 37">
            <a:extLst>
              <a:ext uri="{FF2B5EF4-FFF2-40B4-BE49-F238E27FC236}">
                <a16:creationId xmlns="" xmlns:a16="http://schemas.microsoft.com/office/drawing/2014/main" id="{B7B4C053-CDEE-43F0-8F81-A4FC94D3C27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1822944">
            <a:off x="8826368" y="2298245"/>
            <a:ext cx="7064040" cy="6851464"/>
          </a:xfrm>
          <a:prstGeom prst="rect">
            <a:avLst/>
          </a:prstGeom>
        </p:spPr>
      </p:pic>
      <p:pic>
        <p:nvPicPr>
          <p:cNvPr id="17" name="Gráfico 38">
            <a:extLst>
              <a:ext uri="{FF2B5EF4-FFF2-40B4-BE49-F238E27FC236}">
                <a16:creationId xmlns="" xmlns:a16="http://schemas.microsoft.com/office/drawing/2014/main" id="{233F7EEC-1810-478A-BF81-D4B0B116515E}"/>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rot="16430213">
            <a:off x="-1335854" y="-2014539"/>
            <a:ext cx="4162425" cy="4029075"/>
          </a:xfrm>
          <a:prstGeom prst="rect">
            <a:avLst/>
          </a:prstGeom>
        </p:spPr>
      </p:pic>
      <p:sp>
        <p:nvSpPr>
          <p:cNvPr id="22" name="Espaço Reservado para Texto 14"/>
          <p:cNvSpPr>
            <a:spLocks noGrp="1"/>
          </p:cNvSpPr>
          <p:nvPr>
            <p:ph type="body" sz="quarter" idx="14" hasCustomPrompt="1"/>
          </p:nvPr>
        </p:nvSpPr>
        <p:spPr>
          <a:xfrm>
            <a:off x="2207476" y="817366"/>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23" name="Espaço Reservado para Texto 10"/>
          <p:cNvSpPr>
            <a:spLocks noGrp="1"/>
          </p:cNvSpPr>
          <p:nvPr>
            <p:ph type="body" sz="quarter" idx="15" hasCustomPrompt="1"/>
          </p:nvPr>
        </p:nvSpPr>
        <p:spPr>
          <a:xfrm>
            <a:off x="4022927" y="1741172"/>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4" name="Espaço Reservado para Texto 10"/>
          <p:cNvSpPr>
            <a:spLocks noGrp="1"/>
          </p:cNvSpPr>
          <p:nvPr>
            <p:ph type="body" sz="quarter" idx="16" hasCustomPrompt="1"/>
          </p:nvPr>
        </p:nvSpPr>
        <p:spPr>
          <a:xfrm>
            <a:off x="4158572" y="3990718"/>
            <a:ext cx="5095036"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5" name="Espaço Reservado para Texto 10"/>
          <p:cNvSpPr>
            <a:spLocks noGrp="1"/>
          </p:cNvSpPr>
          <p:nvPr>
            <p:ph type="body" sz="quarter" idx="17" hasCustomPrompt="1"/>
          </p:nvPr>
        </p:nvSpPr>
        <p:spPr>
          <a:xfrm>
            <a:off x="2207476" y="2910383"/>
            <a:ext cx="5095036"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6" name="Espaço Reservado para Texto 10"/>
          <p:cNvSpPr>
            <a:spLocks noGrp="1"/>
          </p:cNvSpPr>
          <p:nvPr>
            <p:ph type="body" sz="quarter" idx="18" hasCustomPrompt="1"/>
          </p:nvPr>
        </p:nvSpPr>
        <p:spPr>
          <a:xfrm>
            <a:off x="2207476" y="5316345"/>
            <a:ext cx="5095036"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8" name="Gráfico 37">
            <a:extLst>
              <a:ext uri="{FF2B5EF4-FFF2-40B4-BE49-F238E27FC236}">
                <a16:creationId xmlns="" xmlns:a16="http://schemas.microsoft.com/office/drawing/2014/main" id="{F6D2E36C-8AC8-40B9-990F-7733A2CE068B}"/>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8352865">
            <a:off x="-2803150" y="2863886"/>
            <a:ext cx="4899823" cy="4752375"/>
          </a:xfrm>
          <a:prstGeom prst="rect">
            <a:avLst/>
          </a:prstGeom>
        </p:spPr>
      </p:pic>
    </p:spTree>
    <p:extLst>
      <p:ext uri="{BB962C8B-B14F-4D97-AF65-F5344CB8AC3E}">
        <p14:creationId xmlns:p14="http://schemas.microsoft.com/office/powerpoint/2010/main" val="14387941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7_Layout Personalizado">
    <p:spTree>
      <p:nvGrpSpPr>
        <p:cNvPr id="1" name=""/>
        <p:cNvGrpSpPr/>
        <p:nvPr/>
      </p:nvGrpSpPr>
      <p:grpSpPr>
        <a:xfrm>
          <a:off x="0" y="0"/>
          <a:ext cx="0" cy="0"/>
          <a:chOff x="0" y="0"/>
          <a:chExt cx="0" cy="0"/>
        </a:xfrm>
      </p:grpSpPr>
      <p:sp>
        <p:nvSpPr>
          <p:cNvPr id="3" name="Google Shape;1077;p178">
            <a:extLst>
              <a:ext uri="{FF2B5EF4-FFF2-40B4-BE49-F238E27FC236}">
                <a16:creationId xmlns="" xmlns:a16="http://schemas.microsoft.com/office/drawing/2014/main" id="{9D10090F-7156-4671-A381-C1B4730F784E}"/>
              </a:ext>
            </a:extLst>
          </p:cNvPr>
          <p:cNvSpPr txBox="1"/>
          <p:nvPr/>
        </p:nvSpPr>
        <p:spPr>
          <a:xfrm>
            <a:off x="2961089" y="1659567"/>
            <a:ext cx="1184992" cy="1171696"/>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1</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4" name="Google Shape;1077;p178">
            <a:extLst>
              <a:ext uri="{FF2B5EF4-FFF2-40B4-BE49-F238E27FC236}">
                <a16:creationId xmlns="" xmlns:a16="http://schemas.microsoft.com/office/drawing/2014/main" id="{C10CCA22-FBBD-457B-9D97-AADCDFA1386E}"/>
              </a:ext>
            </a:extLst>
          </p:cNvPr>
          <p:cNvSpPr txBox="1"/>
          <p:nvPr/>
        </p:nvSpPr>
        <p:spPr>
          <a:xfrm>
            <a:off x="3053932" y="3722292"/>
            <a:ext cx="1038225"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3</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5" name="Google Shape;1077;p178">
            <a:extLst>
              <a:ext uri="{FF2B5EF4-FFF2-40B4-BE49-F238E27FC236}">
                <a16:creationId xmlns="" xmlns:a16="http://schemas.microsoft.com/office/drawing/2014/main" id="{C23451B1-BB56-453B-A577-6027D017D6C3}"/>
              </a:ext>
            </a:extLst>
          </p:cNvPr>
          <p:cNvSpPr txBox="1"/>
          <p:nvPr/>
        </p:nvSpPr>
        <p:spPr>
          <a:xfrm>
            <a:off x="7290021" y="2532458"/>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2</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6" name="Google Shape;1077;p178">
            <a:extLst>
              <a:ext uri="{FF2B5EF4-FFF2-40B4-BE49-F238E27FC236}">
                <a16:creationId xmlns="" xmlns:a16="http://schemas.microsoft.com/office/drawing/2014/main" id="{7A68AD5A-A275-4320-9CCA-09E1D37514F0}"/>
              </a:ext>
            </a:extLst>
          </p:cNvPr>
          <p:cNvSpPr txBox="1"/>
          <p:nvPr/>
        </p:nvSpPr>
        <p:spPr>
          <a:xfrm>
            <a:off x="7302512" y="5003037"/>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4</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cxnSp>
        <p:nvCxnSpPr>
          <p:cNvPr id="11" name="Conector reto 10">
            <a:extLst>
              <a:ext uri="{FF2B5EF4-FFF2-40B4-BE49-F238E27FC236}">
                <a16:creationId xmlns="" xmlns:a16="http://schemas.microsoft.com/office/drawing/2014/main" id="{E7A3FA92-CA05-41EF-9FCF-C32A21B077B3}"/>
              </a:ext>
            </a:extLst>
          </p:cNvPr>
          <p:cNvCxnSpPr/>
          <p:nvPr/>
        </p:nvCxnSpPr>
        <p:spPr>
          <a:xfrm>
            <a:off x="5850695" y="2725722"/>
            <a:ext cx="2875280" cy="0"/>
          </a:xfrm>
          <a:prstGeom prst="line">
            <a:avLst/>
          </a:prstGeom>
          <a:ln>
            <a:solidFill>
              <a:schemeClr val="bg1">
                <a:lumMod val="6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 xmlns:a16="http://schemas.microsoft.com/office/drawing/2014/main" id="{C1F26BEC-C58F-4ADD-8328-7D23B7148D5A}"/>
              </a:ext>
            </a:extLst>
          </p:cNvPr>
          <p:cNvCxnSpPr/>
          <p:nvPr/>
        </p:nvCxnSpPr>
        <p:spPr>
          <a:xfrm>
            <a:off x="5850695" y="3857318"/>
            <a:ext cx="2875280" cy="0"/>
          </a:xfrm>
          <a:prstGeom prst="line">
            <a:avLst/>
          </a:prstGeom>
          <a:ln>
            <a:solidFill>
              <a:schemeClr val="bg1">
                <a:lumMod val="6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 xmlns:a16="http://schemas.microsoft.com/office/drawing/2014/main" id="{C0737945-8157-469C-AA55-C094FFA64396}"/>
              </a:ext>
            </a:extLst>
          </p:cNvPr>
          <p:cNvCxnSpPr/>
          <p:nvPr/>
        </p:nvCxnSpPr>
        <p:spPr>
          <a:xfrm>
            <a:off x="5850695" y="5160349"/>
            <a:ext cx="2875280" cy="0"/>
          </a:xfrm>
          <a:prstGeom prst="line">
            <a:avLst/>
          </a:prstGeom>
          <a:ln>
            <a:solidFill>
              <a:schemeClr val="bg1">
                <a:lumMod val="65000"/>
                <a:alpha val="26000"/>
              </a:schemeClr>
            </a:solidFill>
          </a:ln>
        </p:spPr>
        <p:style>
          <a:lnRef idx="1">
            <a:schemeClr val="accent1"/>
          </a:lnRef>
          <a:fillRef idx="0">
            <a:schemeClr val="accent1"/>
          </a:fillRef>
          <a:effectRef idx="0">
            <a:schemeClr val="accent1"/>
          </a:effectRef>
          <a:fontRef idx="minor">
            <a:schemeClr val="tx1"/>
          </a:fontRef>
        </p:style>
      </p:cxnSp>
      <p:pic>
        <p:nvPicPr>
          <p:cNvPr id="15" name="Gráfico 36">
            <a:extLst>
              <a:ext uri="{FF2B5EF4-FFF2-40B4-BE49-F238E27FC236}">
                <a16:creationId xmlns="" xmlns:a16="http://schemas.microsoft.com/office/drawing/2014/main" id="{89A75DB9-2F01-4DAC-AD03-AD7DCB23D726}"/>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9738650" y="1009329"/>
            <a:ext cx="1401291" cy="358370"/>
          </a:xfrm>
          <a:prstGeom prst="rect">
            <a:avLst/>
          </a:prstGeom>
        </p:spPr>
      </p:pic>
      <p:pic>
        <p:nvPicPr>
          <p:cNvPr id="16" name="Gráfico 37">
            <a:extLst>
              <a:ext uri="{FF2B5EF4-FFF2-40B4-BE49-F238E27FC236}">
                <a16:creationId xmlns="" xmlns:a16="http://schemas.microsoft.com/office/drawing/2014/main" id="{B7B4C053-CDEE-43F0-8F81-A4FC94D3C27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1822944">
            <a:off x="8826368" y="2298245"/>
            <a:ext cx="7064040" cy="6851464"/>
          </a:xfrm>
          <a:prstGeom prst="rect">
            <a:avLst/>
          </a:prstGeom>
        </p:spPr>
      </p:pic>
      <p:pic>
        <p:nvPicPr>
          <p:cNvPr id="17" name="Gráfico 38">
            <a:extLst>
              <a:ext uri="{FF2B5EF4-FFF2-40B4-BE49-F238E27FC236}">
                <a16:creationId xmlns="" xmlns:a16="http://schemas.microsoft.com/office/drawing/2014/main" id="{233F7EEC-1810-478A-BF81-D4B0B116515E}"/>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rot="16430213">
            <a:off x="-1335854" y="-2014539"/>
            <a:ext cx="4162425" cy="4029075"/>
          </a:xfrm>
          <a:prstGeom prst="rect">
            <a:avLst/>
          </a:prstGeom>
        </p:spPr>
      </p:pic>
      <p:sp>
        <p:nvSpPr>
          <p:cNvPr id="22" name="Espaço Reservado para Texto 14"/>
          <p:cNvSpPr>
            <a:spLocks noGrp="1"/>
          </p:cNvSpPr>
          <p:nvPr>
            <p:ph type="body" sz="quarter" idx="14" hasCustomPrompt="1"/>
          </p:nvPr>
        </p:nvSpPr>
        <p:spPr>
          <a:xfrm>
            <a:off x="2207476" y="817366"/>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23" name="Espaço Reservado para Texto 10"/>
          <p:cNvSpPr>
            <a:spLocks noGrp="1"/>
          </p:cNvSpPr>
          <p:nvPr>
            <p:ph type="body" sz="quarter" idx="15" hasCustomPrompt="1"/>
          </p:nvPr>
        </p:nvSpPr>
        <p:spPr>
          <a:xfrm>
            <a:off x="4022927" y="1741172"/>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4" name="Espaço Reservado para Texto 10"/>
          <p:cNvSpPr>
            <a:spLocks noGrp="1"/>
          </p:cNvSpPr>
          <p:nvPr>
            <p:ph type="body" sz="quarter" idx="16" hasCustomPrompt="1"/>
          </p:nvPr>
        </p:nvSpPr>
        <p:spPr>
          <a:xfrm>
            <a:off x="4158572" y="3990718"/>
            <a:ext cx="5095036"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5" name="Espaço Reservado para Texto 10"/>
          <p:cNvSpPr>
            <a:spLocks noGrp="1"/>
          </p:cNvSpPr>
          <p:nvPr>
            <p:ph type="body" sz="quarter" idx="17" hasCustomPrompt="1"/>
          </p:nvPr>
        </p:nvSpPr>
        <p:spPr>
          <a:xfrm>
            <a:off x="2207476" y="2910383"/>
            <a:ext cx="5095036"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6" name="Espaço Reservado para Texto 10"/>
          <p:cNvSpPr>
            <a:spLocks noGrp="1"/>
          </p:cNvSpPr>
          <p:nvPr>
            <p:ph type="body" sz="quarter" idx="18" hasCustomPrompt="1"/>
          </p:nvPr>
        </p:nvSpPr>
        <p:spPr>
          <a:xfrm>
            <a:off x="2207476" y="5316345"/>
            <a:ext cx="5095036"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8" name="Gráfico 37">
            <a:extLst>
              <a:ext uri="{FF2B5EF4-FFF2-40B4-BE49-F238E27FC236}">
                <a16:creationId xmlns="" xmlns:a16="http://schemas.microsoft.com/office/drawing/2014/main" id="{F6D2E36C-8AC8-40B9-990F-7733A2CE068B}"/>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8352865">
            <a:off x="-2803150" y="2863886"/>
            <a:ext cx="4899823" cy="4752375"/>
          </a:xfrm>
          <a:prstGeom prst="rect">
            <a:avLst/>
          </a:prstGeom>
        </p:spPr>
      </p:pic>
    </p:spTree>
    <p:extLst>
      <p:ext uri="{BB962C8B-B14F-4D97-AF65-F5344CB8AC3E}">
        <p14:creationId xmlns:p14="http://schemas.microsoft.com/office/powerpoint/2010/main" val="37606429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8_Layout Personalizado">
    <p:spTree>
      <p:nvGrpSpPr>
        <p:cNvPr id="1" name=""/>
        <p:cNvGrpSpPr/>
        <p:nvPr/>
      </p:nvGrpSpPr>
      <p:grpSpPr>
        <a:xfrm>
          <a:off x="0" y="0"/>
          <a:ext cx="0" cy="0"/>
          <a:chOff x="0" y="0"/>
          <a:chExt cx="0" cy="0"/>
        </a:xfrm>
      </p:grpSpPr>
      <p:pic>
        <p:nvPicPr>
          <p:cNvPr id="4" name="Gráfico 10">
            <a:extLst>
              <a:ext uri="{FF2B5EF4-FFF2-40B4-BE49-F238E27FC236}">
                <a16:creationId xmlns="" xmlns:a16="http://schemas.microsoft.com/office/drawing/2014/main" id="{880B1BD4-F69F-4D10-BEC3-26970FF8CA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12392558">
            <a:off x="-7185034" y="-7042038"/>
            <a:ext cx="12842935" cy="9680165"/>
          </a:xfrm>
          <a:prstGeom prst="rect">
            <a:avLst/>
          </a:prstGeom>
        </p:spPr>
      </p:pic>
      <p:sp>
        <p:nvSpPr>
          <p:cNvPr id="5" name="Espaço Reservado para Imagem 2">
            <a:extLst>
              <a:ext uri="{FF2B5EF4-FFF2-40B4-BE49-F238E27FC236}">
                <a16:creationId xmlns="" xmlns:a16="http://schemas.microsoft.com/office/drawing/2014/main" id="{8882E764-F65D-4FE0-AAD0-7894D78C5FE1}"/>
              </a:ext>
            </a:extLst>
          </p:cNvPr>
          <p:cNvSpPr>
            <a:spLocks noGrp="1"/>
          </p:cNvSpPr>
          <p:nvPr>
            <p:ph type="pic" sz="quarter" idx="10"/>
          </p:nvPr>
        </p:nvSpPr>
        <p:spPr>
          <a:xfrm>
            <a:off x="2605541" y="1868533"/>
            <a:ext cx="10178535" cy="7977807"/>
          </a:xfrm>
          <a:custGeom>
            <a:avLst/>
            <a:gdLst>
              <a:gd name="connsiteX0" fmla="*/ 0 w 4419600"/>
              <a:gd name="connsiteY0" fmla="*/ 0 h 3475038"/>
              <a:gd name="connsiteX1" fmla="*/ 4419600 w 4419600"/>
              <a:gd name="connsiteY1" fmla="*/ 0 h 3475038"/>
              <a:gd name="connsiteX2" fmla="*/ 4419600 w 4419600"/>
              <a:gd name="connsiteY2" fmla="*/ 3475038 h 3475038"/>
              <a:gd name="connsiteX3" fmla="*/ 0 w 4419600"/>
              <a:gd name="connsiteY3" fmla="*/ 3475038 h 3475038"/>
              <a:gd name="connsiteX4" fmla="*/ 0 w 4419600"/>
              <a:gd name="connsiteY4" fmla="*/ 0 h 3475038"/>
              <a:gd name="connsiteX0" fmla="*/ 1005840 w 4419600"/>
              <a:gd name="connsiteY0" fmla="*/ 0 h 3581718"/>
              <a:gd name="connsiteX1" fmla="*/ 4419600 w 4419600"/>
              <a:gd name="connsiteY1" fmla="*/ 106680 h 3581718"/>
              <a:gd name="connsiteX2" fmla="*/ 4419600 w 4419600"/>
              <a:gd name="connsiteY2" fmla="*/ 3581718 h 3581718"/>
              <a:gd name="connsiteX3" fmla="*/ 0 w 4419600"/>
              <a:gd name="connsiteY3" fmla="*/ 3581718 h 3581718"/>
              <a:gd name="connsiteX4" fmla="*/ 1005840 w 4419600"/>
              <a:gd name="connsiteY4" fmla="*/ 0 h 3581718"/>
              <a:gd name="connsiteX0" fmla="*/ 1017332 w 4431092"/>
              <a:gd name="connsiteY0" fmla="*/ 0 h 3581718"/>
              <a:gd name="connsiteX1" fmla="*/ 4431092 w 4431092"/>
              <a:gd name="connsiteY1" fmla="*/ 106680 h 3581718"/>
              <a:gd name="connsiteX2" fmla="*/ 4431092 w 4431092"/>
              <a:gd name="connsiteY2" fmla="*/ 3581718 h 3581718"/>
              <a:gd name="connsiteX3" fmla="*/ 11492 w 4431092"/>
              <a:gd name="connsiteY3" fmla="*/ 3581718 h 3581718"/>
              <a:gd name="connsiteX4" fmla="*/ 1017332 w 4431092"/>
              <a:gd name="connsiteY4" fmla="*/ 0 h 3581718"/>
              <a:gd name="connsiteX0" fmla="*/ 1017332 w 4431092"/>
              <a:gd name="connsiteY0" fmla="*/ 412406 h 3994124"/>
              <a:gd name="connsiteX1" fmla="*/ 4431092 w 4431092"/>
              <a:gd name="connsiteY1" fmla="*/ 519086 h 3994124"/>
              <a:gd name="connsiteX2" fmla="*/ 4431092 w 4431092"/>
              <a:gd name="connsiteY2" fmla="*/ 3994124 h 3994124"/>
              <a:gd name="connsiteX3" fmla="*/ 11492 w 4431092"/>
              <a:gd name="connsiteY3" fmla="*/ 3994124 h 3994124"/>
              <a:gd name="connsiteX4" fmla="*/ 1017332 w 4431092"/>
              <a:gd name="connsiteY4" fmla="*/ 412406 h 3994124"/>
              <a:gd name="connsiteX0" fmla="*/ 1017332 w 6427532"/>
              <a:gd name="connsiteY0" fmla="*/ 315398 h 3897116"/>
              <a:gd name="connsiteX1" fmla="*/ 6427532 w 6427532"/>
              <a:gd name="connsiteY1" fmla="*/ 955478 h 3897116"/>
              <a:gd name="connsiteX2" fmla="*/ 4431092 w 6427532"/>
              <a:gd name="connsiteY2" fmla="*/ 3897116 h 3897116"/>
              <a:gd name="connsiteX3" fmla="*/ 11492 w 6427532"/>
              <a:gd name="connsiteY3" fmla="*/ 3897116 h 3897116"/>
              <a:gd name="connsiteX4" fmla="*/ 1017332 w 6427532"/>
              <a:gd name="connsiteY4" fmla="*/ 315398 h 3897116"/>
              <a:gd name="connsiteX0" fmla="*/ 1017332 w 6427532"/>
              <a:gd name="connsiteY0" fmla="*/ 394483 h 3976201"/>
              <a:gd name="connsiteX1" fmla="*/ 6427532 w 6427532"/>
              <a:gd name="connsiteY1" fmla="*/ 1034563 h 3976201"/>
              <a:gd name="connsiteX2" fmla="*/ 4431092 w 6427532"/>
              <a:gd name="connsiteY2" fmla="*/ 3976201 h 3976201"/>
              <a:gd name="connsiteX3" fmla="*/ 11492 w 6427532"/>
              <a:gd name="connsiteY3" fmla="*/ 3976201 h 3976201"/>
              <a:gd name="connsiteX4" fmla="*/ 1017332 w 6427532"/>
              <a:gd name="connsiteY4" fmla="*/ 394483 h 3976201"/>
              <a:gd name="connsiteX0" fmla="*/ 1017332 w 6442772"/>
              <a:gd name="connsiteY0" fmla="*/ 337198 h 3918916"/>
              <a:gd name="connsiteX1" fmla="*/ 6442772 w 6442772"/>
              <a:gd name="connsiteY1" fmla="*/ 1297318 h 3918916"/>
              <a:gd name="connsiteX2" fmla="*/ 4431092 w 6442772"/>
              <a:gd name="connsiteY2" fmla="*/ 3918916 h 3918916"/>
              <a:gd name="connsiteX3" fmla="*/ 11492 w 6442772"/>
              <a:gd name="connsiteY3" fmla="*/ 3918916 h 3918916"/>
              <a:gd name="connsiteX4" fmla="*/ 1017332 w 6442772"/>
              <a:gd name="connsiteY4" fmla="*/ 337198 h 3918916"/>
              <a:gd name="connsiteX0" fmla="*/ 1017332 w 6442772"/>
              <a:gd name="connsiteY0" fmla="*/ 337198 h 4501422"/>
              <a:gd name="connsiteX1" fmla="*/ 6442772 w 6442772"/>
              <a:gd name="connsiteY1" fmla="*/ 1297318 h 4501422"/>
              <a:gd name="connsiteX2" fmla="*/ 4431092 w 6442772"/>
              <a:gd name="connsiteY2" fmla="*/ 3918916 h 4501422"/>
              <a:gd name="connsiteX3" fmla="*/ 11492 w 6442772"/>
              <a:gd name="connsiteY3" fmla="*/ 3918916 h 4501422"/>
              <a:gd name="connsiteX4" fmla="*/ 1017332 w 6442772"/>
              <a:gd name="connsiteY4" fmla="*/ 337198 h 4501422"/>
              <a:gd name="connsiteX0" fmla="*/ 2124430 w 7549870"/>
              <a:gd name="connsiteY0" fmla="*/ 337198 h 4501422"/>
              <a:gd name="connsiteX1" fmla="*/ 7549870 w 7549870"/>
              <a:gd name="connsiteY1" fmla="*/ 1297318 h 4501422"/>
              <a:gd name="connsiteX2" fmla="*/ 5538190 w 7549870"/>
              <a:gd name="connsiteY2" fmla="*/ 3918916 h 4501422"/>
              <a:gd name="connsiteX3" fmla="*/ 1118590 w 7549870"/>
              <a:gd name="connsiteY3" fmla="*/ 3918916 h 4501422"/>
              <a:gd name="connsiteX4" fmla="*/ 2124430 w 7549870"/>
              <a:gd name="connsiteY4" fmla="*/ 337198 h 4501422"/>
              <a:gd name="connsiteX0" fmla="*/ 2124430 w 7549870"/>
              <a:gd name="connsiteY0" fmla="*/ 440726 h 4604950"/>
              <a:gd name="connsiteX1" fmla="*/ 7549870 w 7549870"/>
              <a:gd name="connsiteY1" fmla="*/ 1400846 h 4604950"/>
              <a:gd name="connsiteX2" fmla="*/ 5538190 w 7549870"/>
              <a:gd name="connsiteY2" fmla="*/ 4022444 h 4604950"/>
              <a:gd name="connsiteX3" fmla="*/ 1118590 w 7549870"/>
              <a:gd name="connsiteY3" fmla="*/ 4022444 h 4604950"/>
              <a:gd name="connsiteX4" fmla="*/ 2124430 w 7549870"/>
              <a:gd name="connsiteY4" fmla="*/ 440726 h 4604950"/>
              <a:gd name="connsiteX0" fmla="*/ 2178753 w 7527993"/>
              <a:gd name="connsiteY0" fmla="*/ 402922 h 4810986"/>
              <a:gd name="connsiteX1" fmla="*/ 7527993 w 7527993"/>
              <a:gd name="connsiteY1" fmla="*/ 1606882 h 4810986"/>
              <a:gd name="connsiteX2" fmla="*/ 5516313 w 7527993"/>
              <a:gd name="connsiteY2" fmla="*/ 4228480 h 4810986"/>
              <a:gd name="connsiteX3" fmla="*/ 1096713 w 7527993"/>
              <a:gd name="connsiteY3" fmla="*/ 4228480 h 4810986"/>
              <a:gd name="connsiteX4" fmla="*/ 2178753 w 7527993"/>
              <a:gd name="connsiteY4" fmla="*/ 402922 h 4810986"/>
              <a:gd name="connsiteX0" fmla="*/ 2178753 w 7527993"/>
              <a:gd name="connsiteY0" fmla="*/ 402922 h 5018181"/>
              <a:gd name="connsiteX1" fmla="*/ 7527993 w 7527993"/>
              <a:gd name="connsiteY1" fmla="*/ 1606882 h 5018181"/>
              <a:gd name="connsiteX2" fmla="*/ 6506913 w 7527993"/>
              <a:gd name="connsiteY2" fmla="*/ 4822840 h 5018181"/>
              <a:gd name="connsiteX3" fmla="*/ 1096713 w 7527993"/>
              <a:gd name="connsiteY3" fmla="*/ 4228480 h 5018181"/>
              <a:gd name="connsiteX4" fmla="*/ 2178753 w 7527993"/>
              <a:gd name="connsiteY4" fmla="*/ 402922 h 5018181"/>
              <a:gd name="connsiteX0" fmla="*/ 2178753 w 7859566"/>
              <a:gd name="connsiteY0" fmla="*/ 402922 h 5018181"/>
              <a:gd name="connsiteX1" fmla="*/ 7527993 w 7859566"/>
              <a:gd name="connsiteY1" fmla="*/ 1606882 h 5018181"/>
              <a:gd name="connsiteX2" fmla="*/ 6506913 w 7859566"/>
              <a:gd name="connsiteY2" fmla="*/ 4822840 h 5018181"/>
              <a:gd name="connsiteX3" fmla="*/ 1096713 w 7859566"/>
              <a:gd name="connsiteY3" fmla="*/ 4228480 h 5018181"/>
              <a:gd name="connsiteX4" fmla="*/ 2178753 w 7859566"/>
              <a:gd name="connsiteY4" fmla="*/ 402922 h 5018181"/>
              <a:gd name="connsiteX0" fmla="*/ 2178753 w 7859566"/>
              <a:gd name="connsiteY0" fmla="*/ 402922 h 5182313"/>
              <a:gd name="connsiteX1" fmla="*/ 7527993 w 7859566"/>
              <a:gd name="connsiteY1" fmla="*/ 1606882 h 5182313"/>
              <a:gd name="connsiteX2" fmla="*/ 6506913 w 7859566"/>
              <a:gd name="connsiteY2" fmla="*/ 4822840 h 5182313"/>
              <a:gd name="connsiteX3" fmla="*/ 1096713 w 7859566"/>
              <a:gd name="connsiteY3" fmla="*/ 4228480 h 5182313"/>
              <a:gd name="connsiteX4" fmla="*/ 2178753 w 7859566"/>
              <a:gd name="connsiteY4" fmla="*/ 402922 h 5182313"/>
              <a:gd name="connsiteX0" fmla="*/ 2178753 w 8244273"/>
              <a:gd name="connsiteY0" fmla="*/ 414051 h 5193442"/>
              <a:gd name="connsiteX1" fmla="*/ 8244273 w 8244273"/>
              <a:gd name="connsiteY1" fmla="*/ 1541811 h 5193442"/>
              <a:gd name="connsiteX2" fmla="*/ 6506913 w 8244273"/>
              <a:gd name="connsiteY2" fmla="*/ 4833969 h 5193442"/>
              <a:gd name="connsiteX3" fmla="*/ 1096713 w 8244273"/>
              <a:gd name="connsiteY3" fmla="*/ 4239609 h 5193442"/>
              <a:gd name="connsiteX4" fmla="*/ 2178753 w 8244273"/>
              <a:gd name="connsiteY4" fmla="*/ 414051 h 5193442"/>
              <a:gd name="connsiteX0" fmla="*/ 2178753 w 8645526"/>
              <a:gd name="connsiteY0" fmla="*/ 414051 h 5193442"/>
              <a:gd name="connsiteX1" fmla="*/ 8244273 w 8645526"/>
              <a:gd name="connsiteY1" fmla="*/ 1541811 h 5193442"/>
              <a:gd name="connsiteX2" fmla="*/ 6506913 w 8645526"/>
              <a:gd name="connsiteY2" fmla="*/ 4833969 h 5193442"/>
              <a:gd name="connsiteX3" fmla="*/ 1096713 w 8645526"/>
              <a:gd name="connsiteY3" fmla="*/ 4239609 h 5193442"/>
              <a:gd name="connsiteX4" fmla="*/ 2178753 w 8645526"/>
              <a:gd name="connsiteY4" fmla="*/ 414051 h 5193442"/>
              <a:gd name="connsiteX0" fmla="*/ 2178753 w 8645526"/>
              <a:gd name="connsiteY0" fmla="*/ 532280 h 5311671"/>
              <a:gd name="connsiteX1" fmla="*/ 8244273 w 8645526"/>
              <a:gd name="connsiteY1" fmla="*/ 1660040 h 5311671"/>
              <a:gd name="connsiteX2" fmla="*/ 6506913 w 8645526"/>
              <a:gd name="connsiteY2" fmla="*/ 4952198 h 5311671"/>
              <a:gd name="connsiteX3" fmla="*/ 1096713 w 8645526"/>
              <a:gd name="connsiteY3" fmla="*/ 4357838 h 5311671"/>
              <a:gd name="connsiteX4" fmla="*/ 2178753 w 8645526"/>
              <a:gd name="connsiteY4" fmla="*/ 532280 h 5311671"/>
              <a:gd name="connsiteX0" fmla="*/ 2178753 w 8561539"/>
              <a:gd name="connsiteY0" fmla="*/ 661181 h 5440572"/>
              <a:gd name="connsiteX1" fmla="*/ 8122353 w 8561539"/>
              <a:gd name="connsiteY1" fmla="*/ 1316501 h 5440572"/>
              <a:gd name="connsiteX2" fmla="*/ 6506913 w 8561539"/>
              <a:gd name="connsiteY2" fmla="*/ 5081099 h 5440572"/>
              <a:gd name="connsiteX3" fmla="*/ 1096713 w 8561539"/>
              <a:gd name="connsiteY3" fmla="*/ 4486739 h 5440572"/>
              <a:gd name="connsiteX4" fmla="*/ 2178753 w 8561539"/>
              <a:gd name="connsiteY4" fmla="*/ 661181 h 5440572"/>
              <a:gd name="connsiteX0" fmla="*/ 2178753 w 8594912"/>
              <a:gd name="connsiteY0" fmla="*/ 661181 h 5440572"/>
              <a:gd name="connsiteX1" fmla="*/ 8122353 w 8594912"/>
              <a:gd name="connsiteY1" fmla="*/ 1316501 h 5440572"/>
              <a:gd name="connsiteX2" fmla="*/ 6506913 w 8594912"/>
              <a:gd name="connsiteY2" fmla="*/ 5081099 h 5440572"/>
              <a:gd name="connsiteX3" fmla="*/ 1096713 w 8594912"/>
              <a:gd name="connsiteY3" fmla="*/ 4486739 h 5440572"/>
              <a:gd name="connsiteX4" fmla="*/ 2178753 w 8594912"/>
              <a:gd name="connsiteY4" fmla="*/ 661181 h 5440572"/>
              <a:gd name="connsiteX0" fmla="*/ 2178753 w 10180264"/>
              <a:gd name="connsiteY0" fmla="*/ 2069593 h 6848984"/>
              <a:gd name="connsiteX1" fmla="*/ 10012113 w 10180264"/>
              <a:gd name="connsiteY1" fmla="*/ 454153 h 6848984"/>
              <a:gd name="connsiteX2" fmla="*/ 6506913 w 10180264"/>
              <a:gd name="connsiteY2" fmla="*/ 6489511 h 6848984"/>
              <a:gd name="connsiteX3" fmla="*/ 1096713 w 10180264"/>
              <a:gd name="connsiteY3" fmla="*/ 5895151 h 6848984"/>
              <a:gd name="connsiteX4" fmla="*/ 2178753 w 10180264"/>
              <a:gd name="connsiteY4" fmla="*/ 2069593 h 6848984"/>
              <a:gd name="connsiteX0" fmla="*/ 2178753 w 10169778"/>
              <a:gd name="connsiteY0" fmla="*/ 2069593 h 7391204"/>
              <a:gd name="connsiteX1" fmla="*/ 10012113 w 10169778"/>
              <a:gd name="connsiteY1" fmla="*/ 454153 h 7391204"/>
              <a:gd name="connsiteX2" fmla="*/ 6339273 w 10169778"/>
              <a:gd name="connsiteY2" fmla="*/ 7236271 h 7391204"/>
              <a:gd name="connsiteX3" fmla="*/ 1096713 w 10169778"/>
              <a:gd name="connsiteY3" fmla="*/ 5895151 h 7391204"/>
              <a:gd name="connsiteX4" fmla="*/ 2178753 w 10169778"/>
              <a:gd name="connsiteY4" fmla="*/ 2069593 h 7391204"/>
              <a:gd name="connsiteX0" fmla="*/ 1955700 w 9946725"/>
              <a:gd name="connsiteY0" fmla="*/ 2069593 h 7476728"/>
              <a:gd name="connsiteX1" fmla="*/ 9789060 w 9946725"/>
              <a:gd name="connsiteY1" fmla="*/ 454153 h 7476728"/>
              <a:gd name="connsiteX2" fmla="*/ 6116220 w 9946725"/>
              <a:gd name="connsiteY2" fmla="*/ 7236271 h 7476728"/>
              <a:gd name="connsiteX3" fmla="*/ 1193700 w 9946725"/>
              <a:gd name="connsiteY3" fmla="*/ 6306631 h 7476728"/>
              <a:gd name="connsiteX4" fmla="*/ 1955700 w 9946725"/>
              <a:gd name="connsiteY4" fmla="*/ 2069593 h 7476728"/>
              <a:gd name="connsiteX0" fmla="*/ 1955700 w 8310180"/>
              <a:gd name="connsiteY0" fmla="*/ 724618 h 6131753"/>
              <a:gd name="connsiteX1" fmla="*/ 7884060 w 8310180"/>
              <a:gd name="connsiteY1" fmla="*/ 1197058 h 6131753"/>
              <a:gd name="connsiteX2" fmla="*/ 6116220 w 8310180"/>
              <a:gd name="connsiteY2" fmla="*/ 5891296 h 6131753"/>
              <a:gd name="connsiteX3" fmla="*/ 1193700 w 8310180"/>
              <a:gd name="connsiteY3" fmla="*/ 4961656 h 6131753"/>
              <a:gd name="connsiteX4" fmla="*/ 1955700 w 8310180"/>
              <a:gd name="connsiteY4" fmla="*/ 724618 h 6131753"/>
              <a:gd name="connsiteX0" fmla="*/ 1955700 w 8310180"/>
              <a:gd name="connsiteY0" fmla="*/ 428728 h 5835863"/>
              <a:gd name="connsiteX1" fmla="*/ 7884060 w 8310180"/>
              <a:gd name="connsiteY1" fmla="*/ 901168 h 5835863"/>
              <a:gd name="connsiteX2" fmla="*/ 6116220 w 8310180"/>
              <a:gd name="connsiteY2" fmla="*/ 5595406 h 5835863"/>
              <a:gd name="connsiteX3" fmla="*/ 1193700 w 8310180"/>
              <a:gd name="connsiteY3" fmla="*/ 4665766 h 5835863"/>
              <a:gd name="connsiteX4" fmla="*/ 1955700 w 8310180"/>
              <a:gd name="connsiteY4" fmla="*/ 428728 h 5835863"/>
              <a:gd name="connsiteX0" fmla="*/ 1955700 w 7912206"/>
              <a:gd name="connsiteY0" fmla="*/ 568976 h 5976111"/>
              <a:gd name="connsiteX1" fmla="*/ 7259220 w 7912206"/>
              <a:gd name="connsiteY1" fmla="*/ 401336 h 5976111"/>
              <a:gd name="connsiteX2" fmla="*/ 6116220 w 7912206"/>
              <a:gd name="connsiteY2" fmla="*/ 5735654 h 5976111"/>
              <a:gd name="connsiteX3" fmla="*/ 1193700 w 7912206"/>
              <a:gd name="connsiteY3" fmla="*/ 4806014 h 5976111"/>
              <a:gd name="connsiteX4" fmla="*/ 1955700 w 7912206"/>
              <a:gd name="connsiteY4" fmla="*/ 568976 h 5976111"/>
              <a:gd name="connsiteX0" fmla="*/ 1955700 w 7912206"/>
              <a:gd name="connsiteY0" fmla="*/ 805353 h 6212488"/>
              <a:gd name="connsiteX1" fmla="*/ 7259220 w 7912206"/>
              <a:gd name="connsiteY1" fmla="*/ 637713 h 6212488"/>
              <a:gd name="connsiteX2" fmla="*/ 6116220 w 7912206"/>
              <a:gd name="connsiteY2" fmla="*/ 5972031 h 6212488"/>
              <a:gd name="connsiteX3" fmla="*/ 1193700 w 7912206"/>
              <a:gd name="connsiteY3" fmla="*/ 5042391 h 6212488"/>
              <a:gd name="connsiteX4" fmla="*/ 1955700 w 7912206"/>
              <a:gd name="connsiteY4" fmla="*/ 805353 h 6212488"/>
              <a:gd name="connsiteX0" fmla="*/ 1955700 w 8173524"/>
              <a:gd name="connsiteY0" fmla="*/ 609280 h 6016415"/>
              <a:gd name="connsiteX1" fmla="*/ 7685940 w 8173524"/>
              <a:gd name="connsiteY1" fmla="*/ 959800 h 6016415"/>
              <a:gd name="connsiteX2" fmla="*/ 6116220 w 8173524"/>
              <a:gd name="connsiteY2" fmla="*/ 5775958 h 6016415"/>
              <a:gd name="connsiteX3" fmla="*/ 1193700 w 8173524"/>
              <a:gd name="connsiteY3" fmla="*/ 4846318 h 6016415"/>
              <a:gd name="connsiteX4" fmla="*/ 1955700 w 8173524"/>
              <a:gd name="connsiteY4" fmla="*/ 609280 h 6016415"/>
              <a:gd name="connsiteX0" fmla="*/ 1955700 w 8608830"/>
              <a:gd name="connsiteY0" fmla="*/ 609280 h 6016415"/>
              <a:gd name="connsiteX1" fmla="*/ 7685940 w 8608830"/>
              <a:gd name="connsiteY1" fmla="*/ 959800 h 6016415"/>
              <a:gd name="connsiteX2" fmla="*/ 6116220 w 8608830"/>
              <a:gd name="connsiteY2" fmla="*/ 5775958 h 6016415"/>
              <a:gd name="connsiteX3" fmla="*/ 1193700 w 8608830"/>
              <a:gd name="connsiteY3" fmla="*/ 4846318 h 6016415"/>
              <a:gd name="connsiteX4" fmla="*/ 1955700 w 8608830"/>
              <a:gd name="connsiteY4" fmla="*/ 609280 h 6016415"/>
              <a:gd name="connsiteX0" fmla="*/ 1955700 w 8608830"/>
              <a:gd name="connsiteY0" fmla="*/ 832378 h 6239513"/>
              <a:gd name="connsiteX1" fmla="*/ 7685940 w 8608830"/>
              <a:gd name="connsiteY1" fmla="*/ 1182898 h 6239513"/>
              <a:gd name="connsiteX2" fmla="*/ 6116220 w 8608830"/>
              <a:gd name="connsiteY2" fmla="*/ 5999056 h 6239513"/>
              <a:gd name="connsiteX3" fmla="*/ 1193700 w 8608830"/>
              <a:gd name="connsiteY3" fmla="*/ 5069416 h 6239513"/>
              <a:gd name="connsiteX4" fmla="*/ 1955700 w 8608830"/>
              <a:gd name="connsiteY4" fmla="*/ 832378 h 6239513"/>
              <a:gd name="connsiteX0" fmla="*/ 2113654 w 8766784"/>
              <a:gd name="connsiteY0" fmla="*/ 832378 h 6315098"/>
              <a:gd name="connsiteX1" fmla="*/ 7843894 w 8766784"/>
              <a:gd name="connsiteY1" fmla="*/ 1182898 h 6315098"/>
              <a:gd name="connsiteX2" fmla="*/ 6274174 w 8766784"/>
              <a:gd name="connsiteY2" fmla="*/ 5999056 h 6315098"/>
              <a:gd name="connsiteX3" fmla="*/ 1123054 w 8766784"/>
              <a:gd name="connsiteY3" fmla="*/ 5298016 h 6315098"/>
              <a:gd name="connsiteX4" fmla="*/ 2113654 w 8766784"/>
              <a:gd name="connsiteY4" fmla="*/ 832378 h 6315098"/>
              <a:gd name="connsiteX0" fmla="*/ 2113654 w 8850269"/>
              <a:gd name="connsiteY0" fmla="*/ 832378 h 6846434"/>
              <a:gd name="connsiteX1" fmla="*/ 7843894 w 8850269"/>
              <a:gd name="connsiteY1" fmla="*/ 1182898 h 6846434"/>
              <a:gd name="connsiteX2" fmla="*/ 6533254 w 8850269"/>
              <a:gd name="connsiteY2" fmla="*/ 6700096 h 6846434"/>
              <a:gd name="connsiteX3" fmla="*/ 1123054 w 8850269"/>
              <a:gd name="connsiteY3" fmla="*/ 5298016 h 6846434"/>
              <a:gd name="connsiteX4" fmla="*/ 2113654 w 8850269"/>
              <a:gd name="connsiteY4" fmla="*/ 832378 h 6846434"/>
              <a:gd name="connsiteX0" fmla="*/ 2189702 w 8926317"/>
              <a:gd name="connsiteY0" fmla="*/ 832378 h 6874890"/>
              <a:gd name="connsiteX1" fmla="*/ 7919942 w 8926317"/>
              <a:gd name="connsiteY1" fmla="*/ 1182898 h 6874890"/>
              <a:gd name="connsiteX2" fmla="*/ 6609302 w 8926317"/>
              <a:gd name="connsiteY2" fmla="*/ 6700096 h 6874890"/>
              <a:gd name="connsiteX3" fmla="*/ 1092422 w 8926317"/>
              <a:gd name="connsiteY3" fmla="*/ 5480896 h 6874890"/>
              <a:gd name="connsiteX4" fmla="*/ 2189702 w 8926317"/>
              <a:gd name="connsiteY4" fmla="*/ 832378 h 6874890"/>
              <a:gd name="connsiteX0" fmla="*/ 2189702 w 8926317"/>
              <a:gd name="connsiteY0" fmla="*/ 832378 h 7048171"/>
              <a:gd name="connsiteX1" fmla="*/ 7919942 w 8926317"/>
              <a:gd name="connsiteY1" fmla="*/ 1182898 h 7048171"/>
              <a:gd name="connsiteX2" fmla="*/ 6609302 w 8926317"/>
              <a:gd name="connsiteY2" fmla="*/ 6700096 h 7048171"/>
              <a:gd name="connsiteX3" fmla="*/ 1092422 w 8926317"/>
              <a:gd name="connsiteY3" fmla="*/ 5480896 h 7048171"/>
              <a:gd name="connsiteX4" fmla="*/ 2189702 w 8926317"/>
              <a:gd name="connsiteY4" fmla="*/ 832378 h 7048171"/>
              <a:gd name="connsiteX0" fmla="*/ 2007562 w 8744177"/>
              <a:gd name="connsiteY0" fmla="*/ 832378 h 7332991"/>
              <a:gd name="connsiteX1" fmla="*/ 7737802 w 8744177"/>
              <a:gd name="connsiteY1" fmla="*/ 1182898 h 7332991"/>
              <a:gd name="connsiteX2" fmla="*/ 6427162 w 8744177"/>
              <a:gd name="connsiteY2" fmla="*/ 6700096 h 7332991"/>
              <a:gd name="connsiteX3" fmla="*/ 1169362 w 8744177"/>
              <a:gd name="connsiteY3" fmla="*/ 6090496 h 7332991"/>
              <a:gd name="connsiteX4" fmla="*/ 2007562 w 8744177"/>
              <a:gd name="connsiteY4" fmla="*/ 832378 h 7332991"/>
              <a:gd name="connsiteX0" fmla="*/ 1887057 w 8623672"/>
              <a:gd name="connsiteY0" fmla="*/ 832378 h 7332991"/>
              <a:gd name="connsiteX1" fmla="*/ 7617297 w 8623672"/>
              <a:gd name="connsiteY1" fmla="*/ 1182898 h 7332991"/>
              <a:gd name="connsiteX2" fmla="*/ 6306657 w 8623672"/>
              <a:gd name="connsiteY2" fmla="*/ 6700096 h 7332991"/>
              <a:gd name="connsiteX3" fmla="*/ 1048857 w 8623672"/>
              <a:gd name="connsiteY3" fmla="*/ 6090496 h 7332991"/>
              <a:gd name="connsiteX4" fmla="*/ 1887057 w 8623672"/>
              <a:gd name="connsiteY4" fmla="*/ 832378 h 7332991"/>
              <a:gd name="connsiteX0" fmla="*/ 1887057 w 8666608"/>
              <a:gd name="connsiteY0" fmla="*/ 832378 h 7619864"/>
              <a:gd name="connsiteX1" fmla="*/ 7617297 w 8666608"/>
              <a:gd name="connsiteY1" fmla="*/ 1182898 h 7619864"/>
              <a:gd name="connsiteX2" fmla="*/ 6428577 w 8666608"/>
              <a:gd name="connsiteY2" fmla="*/ 7248736 h 7619864"/>
              <a:gd name="connsiteX3" fmla="*/ 1048857 w 8666608"/>
              <a:gd name="connsiteY3" fmla="*/ 6090496 h 7619864"/>
              <a:gd name="connsiteX4" fmla="*/ 1887057 w 8666608"/>
              <a:gd name="connsiteY4" fmla="*/ 832378 h 7619864"/>
              <a:gd name="connsiteX0" fmla="*/ 1856170 w 8681441"/>
              <a:gd name="connsiteY0" fmla="*/ 728734 h 7775300"/>
              <a:gd name="connsiteX1" fmla="*/ 7632130 w 8681441"/>
              <a:gd name="connsiteY1" fmla="*/ 1338334 h 7775300"/>
              <a:gd name="connsiteX2" fmla="*/ 6443410 w 8681441"/>
              <a:gd name="connsiteY2" fmla="*/ 7404172 h 7775300"/>
              <a:gd name="connsiteX3" fmla="*/ 1063690 w 8681441"/>
              <a:gd name="connsiteY3" fmla="*/ 6245932 h 7775300"/>
              <a:gd name="connsiteX4" fmla="*/ 1856170 w 8681441"/>
              <a:gd name="connsiteY4" fmla="*/ 728734 h 7775300"/>
              <a:gd name="connsiteX0" fmla="*/ 1881334 w 8706605"/>
              <a:gd name="connsiteY0" fmla="*/ 728734 h 7775300"/>
              <a:gd name="connsiteX1" fmla="*/ 7657294 w 8706605"/>
              <a:gd name="connsiteY1" fmla="*/ 1338334 h 7775300"/>
              <a:gd name="connsiteX2" fmla="*/ 6468574 w 8706605"/>
              <a:gd name="connsiteY2" fmla="*/ 7404172 h 7775300"/>
              <a:gd name="connsiteX3" fmla="*/ 1088854 w 8706605"/>
              <a:gd name="connsiteY3" fmla="*/ 6245932 h 7775300"/>
              <a:gd name="connsiteX4" fmla="*/ 1881334 w 8706605"/>
              <a:gd name="connsiteY4" fmla="*/ 728734 h 7775300"/>
              <a:gd name="connsiteX0" fmla="*/ 1881334 w 8706605"/>
              <a:gd name="connsiteY0" fmla="*/ 618547 h 7665113"/>
              <a:gd name="connsiteX1" fmla="*/ 7657294 w 8706605"/>
              <a:gd name="connsiteY1" fmla="*/ 1228147 h 7665113"/>
              <a:gd name="connsiteX2" fmla="*/ 6468574 w 8706605"/>
              <a:gd name="connsiteY2" fmla="*/ 7293985 h 7665113"/>
              <a:gd name="connsiteX3" fmla="*/ 1088854 w 8706605"/>
              <a:gd name="connsiteY3" fmla="*/ 6135745 h 7665113"/>
              <a:gd name="connsiteX4" fmla="*/ 1881334 w 8706605"/>
              <a:gd name="connsiteY4" fmla="*/ 618547 h 7665113"/>
              <a:gd name="connsiteX0" fmla="*/ 1881334 w 8706605"/>
              <a:gd name="connsiteY0" fmla="*/ 860069 h 7906635"/>
              <a:gd name="connsiteX1" fmla="*/ 7657294 w 8706605"/>
              <a:gd name="connsiteY1" fmla="*/ 1469669 h 7906635"/>
              <a:gd name="connsiteX2" fmla="*/ 6468574 w 8706605"/>
              <a:gd name="connsiteY2" fmla="*/ 7535507 h 7906635"/>
              <a:gd name="connsiteX3" fmla="*/ 1088854 w 8706605"/>
              <a:gd name="connsiteY3" fmla="*/ 6377267 h 7906635"/>
              <a:gd name="connsiteX4" fmla="*/ 1881334 w 8706605"/>
              <a:gd name="connsiteY4" fmla="*/ 860069 h 7906635"/>
              <a:gd name="connsiteX0" fmla="*/ 2427356 w 8490627"/>
              <a:gd name="connsiteY0" fmla="*/ 1550004 h 7240210"/>
              <a:gd name="connsiteX1" fmla="*/ 7441316 w 8490627"/>
              <a:gd name="connsiteY1" fmla="*/ 803244 h 7240210"/>
              <a:gd name="connsiteX2" fmla="*/ 6252596 w 8490627"/>
              <a:gd name="connsiteY2" fmla="*/ 6869082 h 7240210"/>
              <a:gd name="connsiteX3" fmla="*/ 872876 w 8490627"/>
              <a:gd name="connsiteY3" fmla="*/ 5710842 h 7240210"/>
              <a:gd name="connsiteX4" fmla="*/ 2427356 w 8490627"/>
              <a:gd name="connsiteY4" fmla="*/ 1550004 h 7240210"/>
              <a:gd name="connsiteX0" fmla="*/ 2610019 w 8673290"/>
              <a:gd name="connsiteY0" fmla="*/ 1550004 h 7240210"/>
              <a:gd name="connsiteX1" fmla="*/ 7623979 w 8673290"/>
              <a:gd name="connsiteY1" fmla="*/ 803244 h 7240210"/>
              <a:gd name="connsiteX2" fmla="*/ 6435259 w 8673290"/>
              <a:gd name="connsiteY2" fmla="*/ 6869082 h 7240210"/>
              <a:gd name="connsiteX3" fmla="*/ 1055539 w 8673290"/>
              <a:gd name="connsiteY3" fmla="*/ 5710842 h 7240210"/>
              <a:gd name="connsiteX4" fmla="*/ 2610019 w 8673290"/>
              <a:gd name="connsiteY4" fmla="*/ 1550004 h 7240210"/>
              <a:gd name="connsiteX0" fmla="*/ 2610019 w 8673290"/>
              <a:gd name="connsiteY0" fmla="*/ 1615145 h 7305351"/>
              <a:gd name="connsiteX1" fmla="*/ 7623979 w 8673290"/>
              <a:gd name="connsiteY1" fmla="*/ 868385 h 7305351"/>
              <a:gd name="connsiteX2" fmla="*/ 6435259 w 8673290"/>
              <a:gd name="connsiteY2" fmla="*/ 6934223 h 7305351"/>
              <a:gd name="connsiteX3" fmla="*/ 1055539 w 8673290"/>
              <a:gd name="connsiteY3" fmla="*/ 5775983 h 7305351"/>
              <a:gd name="connsiteX4" fmla="*/ 2610019 w 8673290"/>
              <a:gd name="connsiteY4" fmla="*/ 1615145 h 7305351"/>
              <a:gd name="connsiteX0" fmla="*/ 2526552 w 8711743"/>
              <a:gd name="connsiteY0" fmla="*/ 1347304 h 7494710"/>
              <a:gd name="connsiteX1" fmla="*/ 7662432 w 8711743"/>
              <a:gd name="connsiteY1" fmla="*/ 1057744 h 7494710"/>
              <a:gd name="connsiteX2" fmla="*/ 6473712 w 8711743"/>
              <a:gd name="connsiteY2" fmla="*/ 7123582 h 7494710"/>
              <a:gd name="connsiteX3" fmla="*/ 1093992 w 8711743"/>
              <a:gd name="connsiteY3" fmla="*/ 5965342 h 7494710"/>
              <a:gd name="connsiteX4" fmla="*/ 2526552 w 8711743"/>
              <a:gd name="connsiteY4" fmla="*/ 1347304 h 7494710"/>
              <a:gd name="connsiteX0" fmla="*/ 2557616 w 8697087"/>
              <a:gd name="connsiteY0" fmla="*/ 1154302 h 7697948"/>
              <a:gd name="connsiteX1" fmla="*/ 7647776 w 8697087"/>
              <a:gd name="connsiteY1" fmla="*/ 1260982 h 7697948"/>
              <a:gd name="connsiteX2" fmla="*/ 6459056 w 8697087"/>
              <a:gd name="connsiteY2" fmla="*/ 7326820 h 7697948"/>
              <a:gd name="connsiteX3" fmla="*/ 1079336 w 8697087"/>
              <a:gd name="connsiteY3" fmla="*/ 6168580 h 7697948"/>
              <a:gd name="connsiteX4" fmla="*/ 2557616 w 8697087"/>
              <a:gd name="connsiteY4" fmla="*/ 1154302 h 7697948"/>
              <a:gd name="connsiteX0" fmla="*/ 3008477 w 9147948"/>
              <a:gd name="connsiteY0" fmla="*/ 1154302 h 7697948"/>
              <a:gd name="connsiteX1" fmla="*/ 8098637 w 9147948"/>
              <a:gd name="connsiteY1" fmla="*/ 1260982 h 7697948"/>
              <a:gd name="connsiteX2" fmla="*/ 6909917 w 9147948"/>
              <a:gd name="connsiteY2" fmla="*/ 7326820 h 7697948"/>
              <a:gd name="connsiteX3" fmla="*/ 1530197 w 9147948"/>
              <a:gd name="connsiteY3" fmla="*/ 6168580 h 7697948"/>
              <a:gd name="connsiteX4" fmla="*/ 3008477 w 9147948"/>
              <a:gd name="connsiteY4" fmla="*/ 1154302 h 7697948"/>
              <a:gd name="connsiteX0" fmla="*/ 3008477 w 9147948"/>
              <a:gd name="connsiteY0" fmla="*/ 847396 h 7391042"/>
              <a:gd name="connsiteX1" fmla="*/ 8098637 w 9147948"/>
              <a:gd name="connsiteY1" fmla="*/ 954076 h 7391042"/>
              <a:gd name="connsiteX2" fmla="*/ 6909917 w 9147948"/>
              <a:gd name="connsiteY2" fmla="*/ 7019914 h 7391042"/>
              <a:gd name="connsiteX3" fmla="*/ 1530197 w 9147948"/>
              <a:gd name="connsiteY3" fmla="*/ 5861674 h 7391042"/>
              <a:gd name="connsiteX4" fmla="*/ 3008477 w 9147948"/>
              <a:gd name="connsiteY4" fmla="*/ 847396 h 7391042"/>
              <a:gd name="connsiteX0" fmla="*/ 3008477 w 10217066"/>
              <a:gd name="connsiteY0" fmla="*/ 381239 h 6924885"/>
              <a:gd name="connsiteX1" fmla="*/ 9546437 w 10217066"/>
              <a:gd name="connsiteY1" fmla="*/ 1813799 h 6924885"/>
              <a:gd name="connsiteX2" fmla="*/ 6909917 w 10217066"/>
              <a:gd name="connsiteY2" fmla="*/ 6553757 h 6924885"/>
              <a:gd name="connsiteX3" fmla="*/ 1530197 w 10217066"/>
              <a:gd name="connsiteY3" fmla="*/ 5395517 h 6924885"/>
              <a:gd name="connsiteX4" fmla="*/ 3008477 w 10217066"/>
              <a:gd name="connsiteY4" fmla="*/ 381239 h 6924885"/>
              <a:gd name="connsiteX0" fmla="*/ 3008477 w 10217066"/>
              <a:gd name="connsiteY0" fmla="*/ 1171160 h 7714806"/>
              <a:gd name="connsiteX1" fmla="*/ 9546437 w 10217066"/>
              <a:gd name="connsiteY1" fmla="*/ 2603720 h 7714806"/>
              <a:gd name="connsiteX2" fmla="*/ 6909917 w 10217066"/>
              <a:gd name="connsiteY2" fmla="*/ 7343678 h 7714806"/>
              <a:gd name="connsiteX3" fmla="*/ 1530197 w 10217066"/>
              <a:gd name="connsiteY3" fmla="*/ 6185438 h 7714806"/>
              <a:gd name="connsiteX4" fmla="*/ 3008477 w 10217066"/>
              <a:gd name="connsiteY4" fmla="*/ 1171160 h 7714806"/>
              <a:gd name="connsiteX0" fmla="*/ 3257051 w 10038920"/>
              <a:gd name="connsiteY0" fmla="*/ 862402 h 8061368"/>
              <a:gd name="connsiteX1" fmla="*/ 9368291 w 10038920"/>
              <a:gd name="connsiteY1" fmla="*/ 2950282 h 8061368"/>
              <a:gd name="connsiteX2" fmla="*/ 6731771 w 10038920"/>
              <a:gd name="connsiteY2" fmla="*/ 7690240 h 8061368"/>
              <a:gd name="connsiteX3" fmla="*/ 1352051 w 10038920"/>
              <a:gd name="connsiteY3" fmla="*/ 6532000 h 8061368"/>
              <a:gd name="connsiteX4" fmla="*/ 3257051 w 10038920"/>
              <a:gd name="connsiteY4" fmla="*/ 862402 h 8061368"/>
              <a:gd name="connsiteX0" fmla="*/ 3257051 w 10038920"/>
              <a:gd name="connsiteY0" fmla="*/ 1206862 h 8405828"/>
              <a:gd name="connsiteX1" fmla="*/ 9368291 w 10038920"/>
              <a:gd name="connsiteY1" fmla="*/ 3294742 h 8405828"/>
              <a:gd name="connsiteX2" fmla="*/ 6731771 w 10038920"/>
              <a:gd name="connsiteY2" fmla="*/ 8034700 h 8405828"/>
              <a:gd name="connsiteX3" fmla="*/ 1352051 w 10038920"/>
              <a:gd name="connsiteY3" fmla="*/ 6876460 h 8405828"/>
              <a:gd name="connsiteX4" fmla="*/ 3257051 w 10038920"/>
              <a:gd name="connsiteY4" fmla="*/ 1206862 h 8405828"/>
              <a:gd name="connsiteX0" fmla="*/ 3257051 w 10670993"/>
              <a:gd name="connsiteY0" fmla="*/ 1018978 h 8217944"/>
              <a:gd name="connsiteX1" fmla="*/ 10115051 w 10670993"/>
              <a:gd name="connsiteY1" fmla="*/ 3655498 h 8217944"/>
              <a:gd name="connsiteX2" fmla="*/ 6731771 w 10670993"/>
              <a:gd name="connsiteY2" fmla="*/ 7846816 h 8217944"/>
              <a:gd name="connsiteX3" fmla="*/ 1352051 w 10670993"/>
              <a:gd name="connsiteY3" fmla="*/ 6688576 h 8217944"/>
              <a:gd name="connsiteX4" fmla="*/ 3257051 w 10670993"/>
              <a:gd name="connsiteY4" fmla="*/ 1018978 h 8217944"/>
              <a:gd name="connsiteX0" fmla="*/ 3257051 w 10670993"/>
              <a:gd name="connsiteY0" fmla="*/ 1164824 h 8363790"/>
              <a:gd name="connsiteX1" fmla="*/ 10115051 w 10670993"/>
              <a:gd name="connsiteY1" fmla="*/ 3801344 h 8363790"/>
              <a:gd name="connsiteX2" fmla="*/ 6731771 w 10670993"/>
              <a:gd name="connsiteY2" fmla="*/ 7992662 h 8363790"/>
              <a:gd name="connsiteX3" fmla="*/ 1352051 w 10670993"/>
              <a:gd name="connsiteY3" fmla="*/ 6834422 h 8363790"/>
              <a:gd name="connsiteX4" fmla="*/ 3257051 w 10670993"/>
              <a:gd name="connsiteY4" fmla="*/ 1164824 h 8363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0993" h="8363790">
                <a:moveTo>
                  <a:pt x="3257051" y="1164824"/>
                </a:moveTo>
                <a:cubicBezTo>
                  <a:pt x="6223771" y="-597936"/>
                  <a:pt x="9662931" y="-821456"/>
                  <a:pt x="10115051" y="3801344"/>
                </a:cubicBezTo>
                <a:cubicBezTo>
                  <a:pt x="11832091" y="5604850"/>
                  <a:pt x="9251451" y="7469316"/>
                  <a:pt x="6731771" y="7992662"/>
                </a:cubicBezTo>
                <a:cubicBezTo>
                  <a:pt x="5136651" y="8419382"/>
                  <a:pt x="4013971" y="8891822"/>
                  <a:pt x="1352051" y="6834422"/>
                </a:cubicBezTo>
                <a:cubicBezTo>
                  <a:pt x="-613909" y="4787076"/>
                  <a:pt x="-796789" y="3456010"/>
                  <a:pt x="3257051" y="1164824"/>
                </a:cubicBezTo>
                <a:close/>
              </a:path>
            </a:pathLst>
          </a:custGeom>
          <a:pattFill prst="pct90">
            <a:fgClr>
              <a:srgbClr val="2EC6C2"/>
            </a:fgClr>
            <a:bgClr>
              <a:schemeClr val="bg1"/>
            </a:bgClr>
          </a:pattFill>
        </p:spPr>
      </p:sp>
      <p:pic>
        <p:nvPicPr>
          <p:cNvPr id="6" name="Gráfico 9">
            <a:extLst>
              <a:ext uri="{FF2B5EF4-FFF2-40B4-BE49-F238E27FC236}">
                <a16:creationId xmlns="" xmlns:a16="http://schemas.microsoft.com/office/drawing/2014/main" id="{1DCC96D4-8AD9-4E14-9C75-2C5848533855}"/>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9850121" y="1063736"/>
            <a:ext cx="1401291" cy="358370"/>
          </a:xfrm>
          <a:prstGeom prst="rect">
            <a:avLst/>
          </a:prstGeom>
        </p:spPr>
      </p:pic>
      <p:grpSp>
        <p:nvGrpSpPr>
          <p:cNvPr id="2" name="Agrupar 1">
            <a:extLst>
              <a:ext uri="{FF2B5EF4-FFF2-40B4-BE49-F238E27FC236}">
                <a16:creationId xmlns="" xmlns:a16="http://schemas.microsoft.com/office/drawing/2014/main" id="{9BEBD907-47BF-4CA1-8769-06D1D706E688}"/>
              </a:ext>
            </a:extLst>
          </p:cNvPr>
          <p:cNvGrpSpPr/>
          <p:nvPr userDrawn="1"/>
        </p:nvGrpSpPr>
        <p:grpSpPr>
          <a:xfrm rot="6699799">
            <a:off x="654397" y="3669725"/>
            <a:ext cx="2336180" cy="1577565"/>
            <a:chOff x="1149696" y="3610413"/>
            <a:chExt cx="2336180" cy="1577565"/>
          </a:xfrm>
        </p:grpSpPr>
        <p:sp>
          <p:nvSpPr>
            <p:cNvPr id="7" name="Elipse 6">
              <a:extLst>
                <a:ext uri="{FF2B5EF4-FFF2-40B4-BE49-F238E27FC236}">
                  <a16:creationId xmlns="" xmlns:a16="http://schemas.microsoft.com/office/drawing/2014/main" id="{DF1C7DFB-3043-400E-88DF-F433C40396CF}"/>
                </a:ext>
              </a:extLst>
            </p:cNvPr>
            <p:cNvSpPr/>
            <p:nvPr userDrawn="1"/>
          </p:nvSpPr>
          <p:spPr>
            <a:xfrm>
              <a:off x="1149696" y="3610413"/>
              <a:ext cx="712317" cy="712317"/>
            </a:xfrm>
            <a:prstGeom prst="ellipse">
              <a:avLst/>
            </a:prstGeom>
            <a:solidFill>
              <a:srgbClr val="00B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Elipse 7">
              <a:extLst>
                <a:ext uri="{FF2B5EF4-FFF2-40B4-BE49-F238E27FC236}">
                  <a16:creationId xmlns="" xmlns:a16="http://schemas.microsoft.com/office/drawing/2014/main" id="{FFEA9A57-ECC0-4C79-8146-4B17D5668175}"/>
                </a:ext>
              </a:extLst>
            </p:cNvPr>
            <p:cNvSpPr/>
            <p:nvPr userDrawn="1"/>
          </p:nvSpPr>
          <p:spPr>
            <a:xfrm>
              <a:off x="2053300" y="3755402"/>
              <a:ext cx="1432576" cy="1432576"/>
            </a:xfrm>
            <a:prstGeom prst="ellipse">
              <a:avLst/>
            </a:prstGeom>
            <a:solidFill>
              <a:srgbClr val="00B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9" name="Espaço Reservado para Texto 14"/>
          <p:cNvSpPr>
            <a:spLocks noGrp="1"/>
          </p:cNvSpPr>
          <p:nvPr>
            <p:ph type="body" sz="quarter" idx="11" hasCustomPrompt="1"/>
          </p:nvPr>
        </p:nvSpPr>
        <p:spPr>
          <a:xfrm>
            <a:off x="1265839" y="88414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Tree>
    <p:extLst>
      <p:ext uri="{BB962C8B-B14F-4D97-AF65-F5344CB8AC3E}">
        <p14:creationId xmlns:p14="http://schemas.microsoft.com/office/powerpoint/2010/main" val="2801143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9_Layout Personalizado">
    <p:bg>
      <p:bgPr>
        <a:solidFill>
          <a:srgbClr val="2EC6C2"/>
        </a:solidFill>
        <a:effectLst/>
      </p:bgPr>
    </p:bg>
    <p:spTree>
      <p:nvGrpSpPr>
        <p:cNvPr id="1" name=""/>
        <p:cNvGrpSpPr/>
        <p:nvPr/>
      </p:nvGrpSpPr>
      <p:grpSpPr>
        <a:xfrm>
          <a:off x="0" y="0"/>
          <a:ext cx="0" cy="0"/>
          <a:chOff x="0" y="0"/>
          <a:chExt cx="0" cy="0"/>
        </a:xfrm>
      </p:grpSpPr>
      <p:sp>
        <p:nvSpPr>
          <p:cNvPr id="3" name="Título 1"/>
          <p:cNvSpPr>
            <a:spLocks noGrp="1"/>
          </p:cNvSpPr>
          <p:nvPr>
            <p:ph type="ctrTitle" hasCustomPrompt="1"/>
          </p:nvPr>
        </p:nvSpPr>
        <p:spPr>
          <a:xfrm>
            <a:off x="937550" y="1796162"/>
            <a:ext cx="10127925" cy="2387600"/>
          </a:xfrm>
          <a:prstGeom prst="rect">
            <a:avLst/>
          </a:prstGeom>
        </p:spPr>
        <p:txBody>
          <a:bodyPr anchor="ctr">
            <a:noAutofit/>
          </a:bodyPr>
          <a:lstStyle>
            <a:lvl1pPr algn="l">
              <a:defRPr sz="9600" baseline="0">
                <a:latin typeface="Arial" panose="020B0604020202020204" pitchFamily="34" charset="0"/>
                <a:cs typeface="Arial" panose="020B0604020202020204" pitchFamily="34" charset="0"/>
              </a:defRPr>
            </a:lvl1pPr>
          </a:lstStyle>
          <a:p>
            <a:r>
              <a:rPr lang="pt-BR" sz="10801" dirty="0">
                <a:solidFill>
                  <a:schemeClr val="bg1"/>
                </a:solidFill>
                <a:latin typeface="Arial Black" panose="020B0A04020102020204" pitchFamily="34" charset="0"/>
              </a:rPr>
              <a:t>Título </a:t>
            </a:r>
            <a:br>
              <a:rPr lang="pt-BR" sz="10801" dirty="0">
                <a:solidFill>
                  <a:schemeClr val="bg1"/>
                </a:solidFill>
                <a:latin typeface="Arial Black" panose="020B0A04020102020204" pitchFamily="34" charset="0"/>
              </a:rPr>
            </a:br>
            <a:r>
              <a:rPr lang="pt-BR" sz="10801" dirty="0">
                <a:solidFill>
                  <a:schemeClr val="bg1"/>
                </a:solidFill>
                <a:latin typeface="Arial Black" panose="020B0A04020102020204" pitchFamily="34" charset="0"/>
              </a:rPr>
              <a:t>do slide</a:t>
            </a:r>
          </a:p>
        </p:txBody>
      </p:sp>
      <p:sp>
        <p:nvSpPr>
          <p:cNvPr id="10" name="Espaço Reservado para Conteúdo 9"/>
          <p:cNvSpPr>
            <a:spLocks noGrp="1"/>
          </p:cNvSpPr>
          <p:nvPr>
            <p:ph sz="quarter" idx="10" hasCustomPrompt="1"/>
          </p:nvPr>
        </p:nvSpPr>
        <p:spPr>
          <a:xfrm>
            <a:off x="937550" y="4318000"/>
            <a:ext cx="8743950" cy="1041400"/>
          </a:xfrm>
          <a:prstGeom prst="rect">
            <a:avLst/>
          </a:prstGeom>
        </p:spPr>
        <p:txBody>
          <a:bodyPr anchor="ctr"/>
          <a:lstStyle>
            <a:lvl1pPr marL="0" indent="0" algn="l">
              <a:buNone/>
              <a:defRPr lang="pt-BR" sz="3600" kern="1200" dirty="0">
                <a:solidFill>
                  <a:schemeClr val="bg1"/>
                </a:solidFill>
                <a:latin typeface="Arial Black"/>
                <a:ea typeface="+mj-ea"/>
                <a:cs typeface="Circular Std Black" panose="020B0A04020101010102" pitchFamily="34" charset="0"/>
              </a:defRPr>
            </a:lvl1pPr>
          </a:lstStyle>
          <a:p>
            <a:pPr lvl="0"/>
            <a:r>
              <a:rPr lang="pt-BR" dirty="0"/>
              <a:t>(Subtítulo do slide)</a:t>
            </a:r>
          </a:p>
        </p:txBody>
      </p:sp>
      <p:pic>
        <p:nvPicPr>
          <p:cNvPr id="7" name="Gráfico 9">
            <a:extLst>
              <a:ext uri="{FF2B5EF4-FFF2-40B4-BE49-F238E27FC236}">
                <a16:creationId xmlns="" xmlns:a16="http://schemas.microsoft.com/office/drawing/2014/main" id="{2097314D-F6DF-43BE-B0A6-A209ECEC383E}"/>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9881525" y="911336"/>
            <a:ext cx="1401291" cy="358370"/>
          </a:xfrm>
          <a:prstGeom prst="rect">
            <a:avLst/>
          </a:prstGeom>
        </p:spPr>
      </p:pic>
      <p:pic>
        <p:nvPicPr>
          <p:cNvPr id="9" name="Gráfico 1">
            <a:extLst>
              <a:ext uri="{FF2B5EF4-FFF2-40B4-BE49-F238E27FC236}">
                <a16:creationId xmlns="" xmlns:a16="http://schemas.microsoft.com/office/drawing/2014/main" id="{29F4604A-1EFC-4F27-BA48-F6B35E6AD48E}"/>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1415492">
            <a:off x="6396710" y="3681953"/>
            <a:ext cx="7532719" cy="6352094"/>
          </a:xfrm>
          <a:prstGeom prst="rect">
            <a:avLst/>
          </a:prstGeom>
        </p:spPr>
      </p:pic>
    </p:spTree>
    <p:extLst>
      <p:ext uri="{BB962C8B-B14F-4D97-AF65-F5344CB8AC3E}">
        <p14:creationId xmlns:p14="http://schemas.microsoft.com/office/powerpoint/2010/main" val="816382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Layout Personalizado">
    <p:bg>
      <p:bgPr>
        <a:solidFill>
          <a:srgbClr val="282F30"/>
        </a:solidFill>
        <a:effectLst/>
      </p:bgPr>
    </p:bg>
    <p:spTree>
      <p:nvGrpSpPr>
        <p:cNvPr id="1" name=""/>
        <p:cNvGrpSpPr/>
        <p:nvPr/>
      </p:nvGrpSpPr>
      <p:grpSpPr>
        <a:xfrm>
          <a:off x="0" y="0"/>
          <a:ext cx="0" cy="0"/>
          <a:chOff x="0" y="0"/>
          <a:chExt cx="0" cy="0"/>
        </a:xfrm>
      </p:grpSpPr>
      <p:sp>
        <p:nvSpPr>
          <p:cNvPr id="4" name="Rectangle 13">
            <a:extLst>
              <a:ext uri="{FF2B5EF4-FFF2-40B4-BE49-F238E27FC236}">
                <a16:creationId xmlns="" xmlns:a16="http://schemas.microsoft.com/office/drawing/2014/main" id="{6E9EFD1F-CA07-4B2C-9F9E-64427ABCBF46}"/>
              </a:ext>
            </a:extLst>
          </p:cNvPr>
          <p:cNvSpPr/>
          <p:nvPr userDrawn="1"/>
        </p:nvSpPr>
        <p:spPr>
          <a:xfrm>
            <a:off x="1309360" y="4153867"/>
            <a:ext cx="1343643" cy="73161"/>
          </a:xfrm>
          <a:prstGeom prst="rect">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700" dirty="0"/>
          </a:p>
        </p:txBody>
      </p:sp>
      <p:pic>
        <p:nvPicPr>
          <p:cNvPr id="5" name="Gráfico 9">
            <a:extLst>
              <a:ext uri="{FF2B5EF4-FFF2-40B4-BE49-F238E27FC236}">
                <a16:creationId xmlns="" xmlns:a16="http://schemas.microsoft.com/office/drawing/2014/main" id="{F3C24817-DECD-4D37-A170-D64A7A2BB47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9559720" y="1063736"/>
            <a:ext cx="1401291" cy="358370"/>
          </a:xfrm>
          <a:prstGeom prst="rect">
            <a:avLst/>
          </a:prstGeom>
        </p:spPr>
      </p:pic>
      <p:sp>
        <p:nvSpPr>
          <p:cNvPr id="17" name="Espaço Reservado para Texto 15"/>
          <p:cNvSpPr>
            <a:spLocks noGrp="1"/>
          </p:cNvSpPr>
          <p:nvPr>
            <p:ph type="body" sz="quarter" idx="10" hasCustomPrompt="1"/>
          </p:nvPr>
        </p:nvSpPr>
        <p:spPr>
          <a:xfrm>
            <a:off x="1292020" y="3222629"/>
            <a:ext cx="4873625" cy="874713"/>
          </a:xfrm>
          <a:prstGeom prst="rect">
            <a:avLst/>
          </a:prstGeom>
        </p:spPr>
        <p:txBody>
          <a:bodyPr/>
          <a:lstStyle>
            <a:lvl1pPr marL="0" marR="0" indent="0" algn="l" defTabSz="914309" rtl="0" eaLnBrk="1" fontAlgn="auto" latinLnBrk="0" hangingPunct="1">
              <a:lnSpc>
                <a:spcPct val="150000"/>
              </a:lnSpc>
              <a:spcBef>
                <a:spcPts val="0"/>
              </a:spcBef>
              <a:spcAft>
                <a:spcPts val="0"/>
              </a:spcAft>
              <a:buClrTx/>
              <a:buSzTx/>
              <a:buFontTx/>
              <a:buNone/>
              <a:tabLst/>
              <a:defRPr lang="pt-BR" sz="3600" b="1" kern="1200" spc="53">
                <a:solidFill>
                  <a:schemeClr val="bg1"/>
                </a:solidFill>
                <a:latin typeface="Arial" panose="020B0604020202020204" pitchFamily="34" charset="0"/>
                <a:ea typeface="+mn-ea"/>
                <a:cs typeface="Arial" panose="020B0604020202020204" pitchFamily="34" charset="0"/>
              </a:defRPr>
            </a:lvl1pPr>
            <a:lvl2pPr marL="457200" indent="0">
              <a:buNone/>
              <a:defRPr/>
            </a:lvl2pPr>
          </a:lstStyle>
          <a:p>
            <a:pPr marL="0" marR="0" lvl="0" indent="0" algn="l" defTabSz="914309" rtl="0" eaLnBrk="1" fontAlgn="auto" latinLnBrk="0" hangingPunct="1">
              <a:lnSpc>
                <a:spcPct val="150000"/>
              </a:lnSpc>
              <a:spcBef>
                <a:spcPts val="0"/>
              </a:spcBef>
              <a:spcAft>
                <a:spcPts val="0"/>
              </a:spcAft>
              <a:buClrTx/>
              <a:buSzTx/>
              <a:buFontTx/>
              <a:buNone/>
              <a:tabLst/>
              <a:defRPr/>
            </a:pPr>
            <a:r>
              <a:rPr lang="pt-BR" sz="3600" b="1" kern="1200" spc="53" dirty="0">
                <a:solidFill>
                  <a:schemeClr val="bg1"/>
                </a:solidFill>
                <a:latin typeface="Arial" panose="020B0604020202020204" pitchFamily="34" charset="0"/>
                <a:ea typeface="+mn-ea"/>
                <a:cs typeface="Arial" panose="020B0604020202020204" pitchFamily="34" charset="0"/>
              </a:rPr>
              <a:t>Nome da disciplina</a:t>
            </a:r>
            <a:endParaRPr lang="pt-BR" dirty="0"/>
          </a:p>
        </p:txBody>
      </p:sp>
      <p:sp>
        <p:nvSpPr>
          <p:cNvPr id="18" name="Espaço Reservado para Texto 14"/>
          <p:cNvSpPr>
            <a:spLocks noGrp="1"/>
          </p:cNvSpPr>
          <p:nvPr>
            <p:ph type="body" sz="quarter" idx="11" hasCustomPrompt="1"/>
          </p:nvPr>
        </p:nvSpPr>
        <p:spPr>
          <a:xfrm>
            <a:off x="1292020" y="4403626"/>
            <a:ext cx="4401810" cy="328630"/>
          </a:xfrm>
          <a:prstGeom prst="rect">
            <a:avLst/>
          </a:prstGeom>
        </p:spPr>
        <p:txBody>
          <a:bodyPr/>
          <a:lstStyle>
            <a:lvl1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1pPr>
            <a:lvl2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2pPr>
            <a:lvl3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3pPr>
            <a:lvl4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4pPr>
            <a:lvl5pPr marL="0" indent="0" algn="l" defTabSz="914309" rtl="0" eaLnBrk="1" latinLnBrk="0" hangingPunct="1">
              <a:buNone/>
              <a:defRPr lang="pt-BR" sz="1600" b="1" kern="1200" spc="110" dirty="0">
                <a:solidFill>
                  <a:schemeClr val="bg1"/>
                </a:solidFill>
                <a:latin typeface="Arial Narrow" panose="020B0606020202030204" pitchFamily="34" charset="0"/>
                <a:ea typeface="Lato" panose="020F0502020204030203" pitchFamily="34" charset="0"/>
                <a:cs typeface="Arial" panose="020B0604020202020204" pitchFamily="34" charset="0"/>
              </a:defRPr>
            </a:lvl5pPr>
          </a:lstStyle>
          <a:p>
            <a:r>
              <a:rPr lang="pt-BR" sz="1600" b="1" spc="110" dirty="0">
                <a:solidFill>
                  <a:schemeClr val="bg1"/>
                </a:solidFill>
                <a:latin typeface="Arial Narrow" panose="020B0606020202030204" pitchFamily="34" charset="0"/>
                <a:ea typeface="Lato" panose="020F0502020204030203" pitchFamily="34" charset="0"/>
                <a:cs typeface="Arial" panose="020B0604020202020204" pitchFamily="34" charset="0"/>
              </a:rPr>
              <a:t>CAPÍTULO &lt;Nº&gt;. NOME DA AULA</a:t>
            </a:r>
            <a:endParaRPr lang="id-ID" sz="1600" b="1" spc="110" dirty="0">
              <a:solidFill>
                <a:schemeClr val="bg1"/>
              </a:solidFill>
              <a:latin typeface="Arial Narrow" panose="020B0606020202030204" pitchFamily="34" charset="0"/>
              <a:ea typeface="Lato" panose="020F0502020204030203" pitchFamily="34" charset="0"/>
              <a:cs typeface="Arial" panose="020B0604020202020204" pitchFamily="34" charset="0"/>
            </a:endParaRPr>
          </a:p>
        </p:txBody>
      </p:sp>
      <p:sp>
        <p:nvSpPr>
          <p:cNvPr id="19" name="Espaço Reservado para Texto 16"/>
          <p:cNvSpPr>
            <a:spLocks noGrp="1"/>
          </p:cNvSpPr>
          <p:nvPr>
            <p:ph type="body" sz="quarter" idx="12" hasCustomPrompt="1"/>
          </p:nvPr>
        </p:nvSpPr>
        <p:spPr>
          <a:xfrm>
            <a:off x="1292020" y="4833065"/>
            <a:ext cx="3261865" cy="331781"/>
          </a:xfrm>
          <a:prstGeom prst="rect">
            <a:avLst/>
          </a:prstGeom>
        </p:spPr>
        <p:txBody>
          <a:bodyPr/>
          <a:lstStyle>
            <a:lvl1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1pPr>
            <a:lvl2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2pPr>
            <a:lvl3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3pPr>
            <a:lvl4pPr marL="0" indent="0" algn="l" defTabSz="914309" rtl="0" eaLnBrk="1" latinLnBrk="0" hangingPunct="1">
              <a:buNone/>
              <a:defRPr lang="pt-BR" sz="1600" b="1" kern="1200" spc="110" dirty="0" smtClean="0">
                <a:solidFill>
                  <a:schemeClr val="bg1"/>
                </a:solidFill>
                <a:latin typeface="Arial Narrow" panose="020B0606020202030204" pitchFamily="34" charset="0"/>
                <a:ea typeface="Lato" panose="020F0502020204030203" pitchFamily="34" charset="0"/>
                <a:cs typeface="Arial" panose="020B0604020202020204" pitchFamily="34" charset="0"/>
              </a:defRPr>
            </a:lvl4pPr>
            <a:lvl5pPr marL="0" indent="0" algn="l" defTabSz="914309" rtl="0" eaLnBrk="1" latinLnBrk="0" hangingPunct="1">
              <a:buNone/>
              <a:defRPr lang="pt-BR" sz="1600" b="1" kern="1200" spc="110" dirty="0">
                <a:solidFill>
                  <a:schemeClr val="bg1"/>
                </a:solidFill>
                <a:latin typeface="Arial Narrow" panose="020B0606020202030204" pitchFamily="34" charset="0"/>
                <a:ea typeface="Lato" panose="020F0502020204030203" pitchFamily="34" charset="0"/>
                <a:cs typeface="Arial" panose="020B0604020202020204" pitchFamily="34" charset="0"/>
              </a:defRPr>
            </a:lvl5pPr>
          </a:lstStyle>
          <a:p>
            <a:r>
              <a:rPr lang="pt-BR" sz="1600" b="1" spc="110" dirty="0">
                <a:solidFill>
                  <a:schemeClr val="bg1"/>
                </a:solidFill>
                <a:latin typeface="Arial Narrow" panose="020B0606020202030204" pitchFamily="34" charset="0"/>
                <a:ea typeface="Lato" panose="020F0502020204030203" pitchFamily="34" charset="0"/>
                <a:cs typeface="Arial" panose="020B0604020202020204" pitchFamily="34" charset="0"/>
              </a:rPr>
              <a:t>PROF. &lt;NOME DO PROFESSOR&gt;</a:t>
            </a:r>
            <a:endParaRPr lang="id-ID" sz="1600" b="1" spc="110" dirty="0">
              <a:solidFill>
                <a:schemeClr val="bg1"/>
              </a:solidFill>
              <a:latin typeface="Arial Narrow" panose="020B0606020202030204" pitchFamily="34" charset="0"/>
              <a:ea typeface="Lato" panose="020F0502020204030203" pitchFamily="34" charset="0"/>
              <a:cs typeface="Arial" panose="020B0604020202020204" pitchFamily="34" charset="0"/>
            </a:endParaRPr>
          </a:p>
        </p:txBody>
      </p:sp>
      <p:pic>
        <p:nvPicPr>
          <p:cNvPr id="8" name="Google Shape;29;p8"/>
          <p:cNvPicPr preferRelativeResize="0"/>
          <p:nvPr userDrawn="1"/>
        </p:nvPicPr>
        <p:blipFill>
          <a:blip r:embed="rId4">
            <a:alphaModFix/>
          </a:blip>
          <a:stretch>
            <a:fillRect/>
          </a:stretch>
        </p:blipFill>
        <p:spPr>
          <a:xfrm rot="16750116">
            <a:off x="5385464" y="1816829"/>
            <a:ext cx="9749802" cy="9657950"/>
          </a:xfrm>
          <a:prstGeom prst="rect">
            <a:avLst/>
          </a:prstGeom>
          <a:noFill/>
          <a:ln>
            <a:noFill/>
          </a:ln>
        </p:spPr>
      </p:pic>
      <p:pic>
        <p:nvPicPr>
          <p:cNvPr id="9" name="Google Shape;29;p8">
            <a:extLst>
              <a:ext uri="{FF2B5EF4-FFF2-40B4-BE49-F238E27FC236}">
                <a16:creationId xmlns="" xmlns:a16="http://schemas.microsoft.com/office/drawing/2014/main" id="{29FAB6FE-1F4D-48D0-A1C2-B64C05394984}"/>
              </a:ext>
            </a:extLst>
          </p:cNvPr>
          <p:cNvPicPr preferRelativeResize="0"/>
          <p:nvPr userDrawn="1"/>
        </p:nvPicPr>
        <p:blipFill>
          <a:blip r:embed="rId4">
            <a:alphaModFix/>
          </a:blip>
          <a:stretch>
            <a:fillRect/>
          </a:stretch>
        </p:blipFill>
        <p:spPr>
          <a:xfrm rot="8227057">
            <a:off x="-3885520" y="-6851702"/>
            <a:ext cx="9749802" cy="9657950"/>
          </a:xfrm>
          <a:prstGeom prst="rect">
            <a:avLst/>
          </a:prstGeom>
          <a:noFill/>
          <a:ln>
            <a:noFill/>
          </a:ln>
        </p:spPr>
      </p:pic>
    </p:spTree>
    <p:extLst>
      <p:ext uri="{BB962C8B-B14F-4D97-AF65-F5344CB8AC3E}">
        <p14:creationId xmlns:p14="http://schemas.microsoft.com/office/powerpoint/2010/main" val="4035385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0_Layout Personalizado">
    <p:bg>
      <p:bgPr>
        <a:solidFill>
          <a:srgbClr val="282F30"/>
        </a:solidFill>
        <a:effectLst/>
      </p:bgPr>
    </p:bg>
    <p:spTree>
      <p:nvGrpSpPr>
        <p:cNvPr id="1" name=""/>
        <p:cNvGrpSpPr/>
        <p:nvPr/>
      </p:nvGrpSpPr>
      <p:grpSpPr>
        <a:xfrm>
          <a:off x="0" y="0"/>
          <a:ext cx="0" cy="0"/>
          <a:chOff x="0" y="0"/>
          <a:chExt cx="0" cy="0"/>
        </a:xfrm>
      </p:grpSpPr>
      <p:pic>
        <p:nvPicPr>
          <p:cNvPr id="10" name="Google Shape;175;p30"/>
          <p:cNvPicPr preferRelativeResize="0"/>
          <p:nvPr userDrawn="1"/>
        </p:nvPicPr>
        <p:blipFill>
          <a:blip r:embed="rId2">
            <a:alphaModFix/>
          </a:blip>
          <a:stretch>
            <a:fillRect/>
          </a:stretch>
        </p:blipFill>
        <p:spPr>
          <a:xfrm>
            <a:off x="-3322450" y="3679467"/>
            <a:ext cx="8822271" cy="8739151"/>
          </a:xfrm>
          <a:prstGeom prst="rect">
            <a:avLst/>
          </a:prstGeom>
          <a:noFill/>
          <a:ln>
            <a:noFill/>
          </a:ln>
        </p:spPr>
      </p:pic>
      <p:pic>
        <p:nvPicPr>
          <p:cNvPr id="4" name="Gráfico 23">
            <a:extLst>
              <a:ext uri="{FF2B5EF4-FFF2-40B4-BE49-F238E27FC236}">
                <a16:creationId xmlns="" xmlns:a16="http://schemas.microsoft.com/office/drawing/2014/main" id="{03AF9DDA-EC0D-4586-ABF6-DA25AABD8FAD}"/>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9984909" y="1041996"/>
            <a:ext cx="1401291" cy="358370"/>
          </a:xfrm>
          <a:prstGeom prst="rect">
            <a:avLst/>
          </a:prstGeom>
        </p:spPr>
      </p:pic>
      <p:sp>
        <p:nvSpPr>
          <p:cNvPr id="6" name="Espaço Reservado para Imagem 1">
            <a:extLst>
              <a:ext uri="{FF2B5EF4-FFF2-40B4-BE49-F238E27FC236}">
                <a16:creationId xmlns="" xmlns:a16="http://schemas.microsoft.com/office/drawing/2014/main" id="{D8348BB6-FF10-4F0C-B87B-70F72E148727}"/>
              </a:ext>
            </a:extLst>
          </p:cNvPr>
          <p:cNvSpPr>
            <a:spLocks noGrp="1"/>
          </p:cNvSpPr>
          <p:nvPr>
            <p:ph type="pic" sz="quarter" idx="10"/>
          </p:nvPr>
        </p:nvSpPr>
        <p:spPr>
          <a:xfrm>
            <a:off x="3297406" y="1958185"/>
            <a:ext cx="6177568" cy="3948184"/>
          </a:xfrm>
          <a:custGeom>
            <a:avLst/>
            <a:gdLst>
              <a:gd name="connsiteX0" fmla="*/ 0 w 5851525"/>
              <a:gd name="connsiteY0" fmla="*/ 0 h 4008438"/>
              <a:gd name="connsiteX1" fmla="*/ 5851525 w 5851525"/>
              <a:gd name="connsiteY1" fmla="*/ 0 h 4008438"/>
              <a:gd name="connsiteX2" fmla="*/ 5851525 w 5851525"/>
              <a:gd name="connsiteY2" fmla="*/ 4008438 h 4008438"/>
              <a:gd name="connsiteX3" fmla="*/ 0 w 5851525"/>
              <a:gd name="connsiteY3" fmla="*/ 4008438 h 4008438"/>
              <a:gd name="connsiteX4" fmla="*/ 0 w 5851525"/>
              <a:gd name="connsiteY4" fmla="*/ 0 h 4008438"/>
              <a:gd name="connsiteX0" fmla="*/ 0 w 5866765"/>
              <a:gd name="connsiteY0" fmla="*/ 0 h 4176078"/>
              <a:gd name="connsiteX1" fmla="*/ 5866765 w 5866765"/>
              <a:gd name="connsiteY1" fmla="*/ 167640 h 4176078"/>
              <a:gd name="connsiteX2" fmla="*/ 5866765 w 5866765"/>
              <a:gd name="connsiteY2" fmla="*/ 4176078 h 4176078"/>
              <a:gd name="connsiteX3" fmla="*/ 15240 w 5866765"/>
              <a:gd name="connsiteY3" fmla="*/ 4176078 h 4176078"/>
              <a:gd name="connsiteX4" fmla="*/ 0 w 5866765"/>
              <a:gd name="connsiteY4" fmla="*/ 0 h 4176078"/>
              <a:gd name="connsiteX0" fmla="*/ 739998 w 6606763"/>
              <a:gd name="connsiteY0" fmla="*/ 0 h 4176078"/>
              <a:gd name="connsiteX1" fmla="*/ 6606763 w 6606763"/>
              <a:gd name="connsiteY1" fmla="*/ 167640 h 4176078"/>
              <a:gd name="connsiteX2" fmla="*/ 6606763 w 6606763"/>
              <a:gd name="connsiteY2" fmla="*/ 4176078 h 4176078"/>
              <a:gd name="connsiteX3" fmla="*/ 755238 w 6606763"/>
              <a:gd name="connsiteY3" fmla="*/ 4176078 h 4176078"/>
              <a:gd name="connsiteX4" fmla="*/ 739998 w 6606763"/>
              <a:gd name="connsiteY4" fmla="*/ 0 h 4176078"/>
              <a:gd name="connsiteX0" fmla="*/ 739998 w 6606763"/>
              <a:gd name="connsiteY0" fmla="*/ 832583 h 5008661"/>
              <a:gd name="connsiteX1" fmla="*/ 6606763 w 6606763"/>
              <a:gd name="connsiteY1" fmla="*/ 1000223 h 5008661"/>
              <a:gd name="connsiteX2" fmla="*/ 6606763 w 6606763"/>
              <a:gd name="connsiteY2" fmla="*/ 5008661 h 5008661"/>
              <a:gd name="connsiteX3" fmla="*/ 755238 w 6606763"/>
              <a:gd name="connsiteY3" fmla="*/ 5008661 h 5008661"/>
              <a:gd name="connsiteX4" fmla="*/ 739998 w 6606763"/>
              <a:gd name="connsiteY4" fmla="*/ 832583 h 5008661"/>
              <a:gd name="connsiteX0" fmla="*/ 739998 w 6607048"/>
              <a:gd name="connsiteY0" fmla="*/ 1076426 h 5252504"/>
              <a:gd name="connsiteX1" fmla="*/ 6606763 w 6607048"/>
              <a:gd name="connsiteY1" fmla="*/ 1244066 h 5252504"/>
              <a:gd name="connsiteX2" fmla="*/ 6606763 w 6607048"/>
              <a:gd name="connsiteY2" fmla="*/ 5252504 h 5252504"/>
              <a:gd name="connsiteX3" fmla="*/ 755238 w 6607048"/>
              <a:gd name="connsiteY3" fmla="*/ 5252504 h 5252504"/>
              <a:gd name="connsiteX4" fmla="*/ 739998 w 6607048"/>
              <a:gd name="connsiteY4" fmla="*/ 1076426 h 5252504"/>
              <a:gd name="connsiteX0" fmla="*/ 739998 w 7810947"/>
              <a:gd name="connsiteY0" fmla="*/ 914364 h 5090442"/>
              <a:gd name="connsiteX1" fmla="*/ 7810723 w 7810947"/>
              <a:gd name="connsiteY1" fmla="*/ 1600164 h 5090442"/>
              <a:gd name="connsiteX2" fmla="*/ 6606763 w 7810947"/>
              <a:gd name="connsiteY2" fmla="*/ 5090442 h 5090442"/>
              <a:gd name="connsiteX3" fmla="*/ 755238 w 7810947"/>
              <a:gd name="connsiteY3" fmla="*/ 5090442 h 5090442"/>
              <a:gd name="connsiteX4" fmla="*/ 739998 w 7810947"/>
              <a:gd name="connsiteY4" fmla="*/ 914364 h 5090442"/>
              <a:gd name="connsiteX0" fmla="*/ 739998 w 7861714"/>
              <a:gd name="connsiteY0" fmla="*/ 914364 h 5090442"/>
              <a:gd name="connsiteX1" fmla="*/ 7810723 w 7861714"/>
              <a:gd name="connsiteY1" fmla="*/ 1600164 h 5090442"/>
              <a:gd name="connsiteX2" fmla="*/ 6606763 w 7861714"/>
              <a:gd name="connsiteY2" fmla="*/ 5090442 h 5090442"/>
              <a:gd name="connsiteX3" fmla="*/ 755238 w 7861714"/>
              <a:gd name="connsiteY3" fmla="*/ 5090442 h 5090442"/>
              <a:gd name="connsiteX4" fmla="*/ 739998 w 7861714"/>
              <a:gd name="connsiteY4" fmla="*/ 914364 h 5090442"/>
              <a:gd name="connsiteX0" fmla="*/ 739998 w 7954676"/>
              <a:gd name="connsiteY0" fmla="*/ 914364 h 5118388"/>
              <a:gd name="connsiteX1" fmla="*/ 7810723 w 7954676"/>
              <a:gd name="connsiteY1" fmla="*/ 1600164 h 5118388"/>
              <a:gd name="connsiteX2" fmla="*/ 6606763 w 7954676"/>
              <a:gd name="connsiteY2" fmla="*/ 5090442 h 5118388"/>
              <a:gd name="connsiteX3" fmla="*/ 755238 w 7954676"/>
              <a:gd name="connsiteY3" fmla="*/ 5090442 h 5118388"/>
              <a:gd name="connsiteX4" fmla="*/ 739998 w 7954676"/>
              <a:gd name="connsiteY4" fmla="*/ 914364 h 5118388"/>
              <a:gd name="connsiteX0" fmla="*/ 739998 w 7873341"/>
              <a:gd name="connsiteY0" fmla="*/ 914364 h 5403642"/>
              <a:gd name="connsiteX1" fmla="*/ 7810723 w 7873341"/>
              <a:gd name="connsiteY1" fmla="*/ 1600164 h 5403642"/>
              <a:gd name="connsiteX2" fmla="*/ 5875243 w 7873341"/>
              <a:gd name="connsiteY2" fmla="*/ 5380002 h 5403642"/>
              <a:gd name="connsiteX3" fmla="*/ 755238 w 7873341"/>
              <a:gd name="connsiteY3" fmla="*/ 5090442 h 5403642"/>
              <a:gd name="connsiteX4" fmla="*/ 739998 w 7873341"/>
              <a:gd name="connsiteY4" fmla="*/ 914364 h 5403642"/>
              <a:gd name="connsiteX0" fmla="*/ 739998 w 7873341"/>
              <a:gd name="connsiteY0" fmla="*/ 914364 h 5403642"/>
              <a:gd name="connsiteX1" fmla="*/ 7810723 w 7873341"/>
              <a:gd name="connsiteY1" fmla="*/ 1600164 h 5403642"/>
              <a:gd name="connsiteX2" fmla="*/ 5875243 w 7873341"/>
              <a:gd name="connsiteY2" fmla="*/ 5380002 h 5403642"/>
              <a:gd name="connsiteX3" fmla="*/ 755238 w 7873341"/>
              <a:gd name="connsiteY3" fmla="*/ 5090442 h 5403642"/>
              <a:gd name="connsiteX4" fmla="*/ 739998 w 7873341"/>
              <a:gd name="connsiteY4" fmla="*/ 914364 h 5403642"/>
              <a:gd name="connsiteX0" fmla="*/ 739998 w 7873341"/>
              <a:gd name="connsiteY0" fmla="*/ 914364 h 5474923"/>
              <a:gd name="connsiteX1" fmla="*/ 7810723 w 7873341"/>
              <a:gd name="connsiteY1" fmla="*/ 1600164 h 5474923"/>
              <a:gd name="connsiteX2" fmla="*/ 5875243 w 7873341"/>
              <a:gd name="connsiteY2" fmla="*/ 5380002 h 5474923"/>
              <a:gd name="connsiteX3" fmla="*/ 755238 w 7873341"/>
              <a:gd name="connsiteY3" fmla="*/ 5090442 h 5474923"/>
              <a:gd name="connsiteX4" fmla="*/ 739998 w 7873341"/>
              <a:gd name="connsiteY4" fmla="*/ 914364 h 5474923"/>
              <a:gd name="connsiteX0" fmla="*/ 1106541 w 8239884"/>
              <a:gd name="connsiteY0" fmla="*/ 914364 h 5474923"/>
              <a:gd name="connsiteX1" fmla="*/ 8177266 w 8239884"/>
              <a:gd name="connsiteY1" fmla="*/ 1600164 h 5474923"/>
              <a:gd name="connsiteX2" fmla="*/ 6241786 w 8239884"/>
              <a:gd name="connsiteY2" fmla="*/ 5380002 h 5474923"/>
              <a:gd name="connsiteX3" fmla="*/ 1121781 w 8239884"/>
              <a:gd name="connsiteY3" fmla="*/ 5090442 h 5474923"/>
              <a:gd name="connsiteX4" fmla="*/ 1106541 w 8239884"/>
              <a:gd name="connsiteY4" fmla="*/ 914364 h 5474923"/>
              <a:gd name="connsiteX0" fmla="*/ 1170309 w 8303652"/>
              <a:gd name="connsiteY0" fmla="*/ 914364 h 5666352"/>
              <a:gd name="connsiteX1" fmla="*/ 8241034 w 8303652"/>
              <a:gd name="connsiteY1" fmla="*/ 1600164 h 5666352"/>
              <a:gd name="connsiteX2" fmla="*/ 6305554 w 8303652"/>
              <a:gd name="connsiteY2" fmla="*/ 5380002 h 5666352"/>
              <a:gd name="connsiteX3" fmla="*/ 1048389 w 8303652"/>
              <a:gd name="connsiteY3" fmla="*/ 5334282 h 5666352"/>
              <a:gd name="connsiteX4" fmla="*/ 1170309 w 8303652"/>
              <a:gd name="connsiteY4" fmla="*/ 914364 h 5666352"/>
              <a:gd name="connsiteX0" fmla="*/ 1170309 w 8323683"/>
              <a:gd name="connsiteY0" fmla="*/ 914364 h 5704083"/>
              <a:gd name="connsiteX1" fmla="*/ 8241034 w 8323683"/>
              <a:gd name="connsiteY1" fmla="*/ 1600164 h 5704083"/>
              <a:gd name="connsiteX2" fmla="*/ 6595114 w 8323683"/>
              <a:gd name="connsiteY2" fmla="*/ 5562882 h 5704083"/>
              <a:gd name="connsiteX3" fmla="*/ 1048389 w 8323683"/>
              <a:gd name="connsiteY3" fmla="*/ 5334282 h 5704083"/>
              <a:gd name="connsiteX4" fmla="*/ 1170309 w 8323683"/>
              <a:gd name="connsiteY4" fmla="*/ 914364 h 5704083"/>
              <a:gd name="connsiteX0" fmla="*/ 1170309 w 8393605"/>
              <a:gd name="connsiteY0" fmla="*/ 882306 h 5672025"/>
              <a:gd name="connsiteX1" fmla="*/ 8317234 w 8393605"/>
              <a:gd name="connsiteY1" fmla="*/ 1690026 h 5672025"/>
              <a:gd name="connsiteX2" fmla="*/ 6595114 w 8393605"/>
              <a:gd name="connsiteY2" fmla="*/ 5530824 h 5672025"/>
              <a:gd name="connsiteX3" fmla="*/ 1048389 w 8393605"/>
              <a:gd name="connsiteY3" fmla="*/ 5302224 h 5672025"/>
              <a:gd name="connsiteX4" fmla="*/ 1170309 w 8393605"/>
              <a:gd name="connsiteY4" fmla="*/ 882306 h 5672025"/>
              <a:gd name="connsiteX0" fmla="*/ 1170309 w 8393605"/>
              <a:gd name="connsiteY0" fmla="*/ 875672 h 5665391"/>
              <a:gd name="connsiteX1" fmla="*/ 8317234 w 8393605"/>
              <a:gd name="connsiteY1" fmla="*/ 1683392 h 5665391"/>
              <a:gd name="connsiteX2" fmla="*/ 6595114 w 8393605"/>
              <a:gd name="connsiteY2" fmla="*/ 5524190 h 5665391"/>
              <a:gd name="connsiteX3" fmla="*/ 1048389 w 8393605"/>
              <a:gd name="connsiteY3" fmla="*/ 5295590 h 5665391"/>
              <a:gd name="connsiteX4" fmla="*/ 1170309 w 8393605"/>
              <a:gd name="connsiteY4" fmla="*/ 875672 h 5665391"/>
              <a:gd name="connsiteX0" fmla="*/ 1170309 w 8704675"/>
              <a:gd name="connsiteY0" fmla="*/ 875672 h 5665391"/>
              <a:gd name="connsiteX1" fmla="*/ 8317234 w 8704675"/>
              <a:gd name="connsiteY1" fmla="*/ 1683392 h 5665391"/>
              <a:gd name="connsiteX2" fmla="*/ 6595114 w 8704675"/>
              <a:gd name="connsiteY2" fmla="*/ 5524190 h 5665391"/>
              <a:gd name="connsiteX3" fmla="*/ 1048389 w 8704675"/>
              <a:gd name="connsiteY3" fmla="*/ 5295590 h 5665391"/>
              <a:gd name="connsiteX4" fmla="*/ 1170309 w 8704675"/>
              <a:gd name="connsiteY4" fmla="*/ 875672 h 5665391"/>
              <a:gd name="connsiteX0" fmla="*/ 1170309 w 8602896"/>
              <a:gd name="connsiteY0" fmla="*/ 977175 h 5766894"/>
              <a:gd name="connsiteX1" fmla="*/ 8195314 w 8602896"/>
              <a:gd name="connsiteY1" fmla="*/ 1419135 h 5766894"/>
              <a:gd name="connsiteX2" fmla="*/ 6595114 w 8602896"/>
              <a:gd name="connsiteY2" fmla="*/ 5625693 h 5766894"/>
              <a:gd name="connsiteX3" fmla="*/ 1048389 w 8602896"/>
              <a:gd name="connsiteY3" fmla="*/ 5397093 h 5766894"/>
              <a:gd name="connsiteX4" fmla="*/ 1170309 w 8602896"/>
              <a:gd name="connsiteY4" fmla="*/ 977175 h 5766894"/>
              <a:gd name="connsiteX0" fmla="*/ 1170309 w 8602896"/>
              <a:gd name="connsiteY0" fmla="*/ 954117 h 5743836"/>
              <a:gd name="connsiteX1" fmla="*/ 8195314 w 8602896"/>
              <a:gd name="connsiteY1" fmla="*/ 1396077 h 5743836"/>
              <a:gd name="connsiteX2" fmla="*/ 6595114 w 8602896"/>
              <a:gd name="connsiteY2" fmla="*/ 5602635 h 5743836"/>
              <a:gd name="connsiteX3" fmla="*/ 1048389 w 8602896"/>
              <a:gd name="connsiteY3" fmla="*/ 5374035 h 5743836"/>
              <a:gd name="connsiteX4" fmla="*/ 1170309 w 8602896"/>
              <a:gd name="connsiteY4" fmla="*/ 954117 h 5743836"/>
              <a:gd name="connsiteX0" fmla="*/ 1170309 w 8987157"/>
              <a:gd name="connsiteY0" fmla="*/ 954117 h 5743836"/>
              <a:gd name="connsiteX1" fmla="*/ 8195314 w 8987157"/>
              <a:gd name="connsiteY1" fmla="*/ 1396077 h 5743836"/>
              <a:gd name="connsiteX2" fmla="*/ 6595114 w 8987157"/>
              <a:gd name="connsiteY2" fmla="*/ 5602635 h 5743836"/>
              <a:gd name="connsiteX3" fmla="*/ 1048389 w 8987157"/>
              <a:gd name="connsiteY3" fmla="*/ 5374035 h 5743836"/>
              <a:gd name="connsiteX4" fmla="*/ 1170309 w 8987157"/>
              <a:gd name="connsiteY4" fmla="*/ 954117 h 5743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7157" h="5743836">
                <a:moveTo>
                  <a:pt x="1170309" y="954117"/>
                </a:moveTo>
                <a:cubicBezTo>
                  <a:pt x="2729657" y="-986443"/>
                  <a:pt x="7382726" y="486757"/>
                  <a:pt x="8195314" y="1396077"/>
                </a:cubicBezTo>
                <a:cubicBezTo>
                  <a:pt x="10156194" y="3458663"/>
                  <a:pt x="8032754" y="5841289"/>
                  <a:pt x="6595114" y="5602635"/>
                </a:cubicBezTo>
                <a:cubicBezTo>
                  <a:pt x="4888446" y="5186075"/>
                  <a:pt x="2587417" y="6278275"/>
                  <a:pt x="1048389" y="5374035"/>
                </a:cubicBezTo>
                <a:cubicBezTo>
                  <a:pt x="-236851" y="4469689"/>
                  <a:pt x="-501011" y="2803343"/>
                  <a:pt x="1170309" y="954117"/>
                </a:cubicBezTo>
                <a:close/>
              </a:path>
            </a:pathLst>
          </a:custGeom>
          <a:pattFill prst="pct5">
            <a:fgClr>
              <a:schemeClr val="tx1">
                <a:lumMod val="75000"/>
              </a:schemeClr>
            </a:fgClr>
            <a:bgClr>
              <a:schemeClr val="bg1"/>
            </a:bgClr>
          </a:pattFill>
        </p:spPr>
      </p:sp>
      <p:sp>
        <p:nvSpPr>
          <p:cNvPr id="9" name="Espaço Reservado para Texto 14"/>
          <p:cNvSpPr>
            <a:spLocks noGrp="1"/>
          </p:cNvSpPr>
          <p:nvPr>
            <p:ph type="body" sz="quarter" idx="11" hasCustomPrompt="1"/>
          </p:nvPr>
        </p:nvSpPr>
        <p:spPr>
          <a:xfrm>
            <a:off x="1475868" y="92186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chemeClr val="bg1"/>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1" name="Google Shape;172;p30"/>
          <p:cNvSpPr/>
          <p:nvPr userDrawn="1"/>
        </p:nvSpPr>
        <p:spPr>
          <a:xfrm>
            <a:off x="8761458" y="1958185"/>
            <a:ext cx="522853" cy="522853"/>
          </a:xfrm>
          <a:prstGeom prst="ellipse">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73;p30"/>
          <p:cNvSpPr/>
          <p:nvPr userDrawn="1"/>
        </p:nvSpPr>
        <p:spPr>
          <a:xfrm>
            <a:off x="9415433" y="2308318"/>
            <a:ext cx="773741" cy="773741"/>
          </a:xfrm>
          <a:prstGeom prst="ellipse">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5784129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1_Layout Personalizado">
    <p:spTree>
      <p:nvGrpSpPr>
        <p:cNvPr id="1" name=""/>
        <p:cNvGrpSpPr/>
        <p:nvPr/>
      </p:nvGrpSpPr>
      <p:grpSpPr>
        <a:xfrm>
          <a:off x="0" y="0"/>
          <a:ext cx="0" cy="0"/>
          <a:chOff x="0" y="0"/>
          <a:chExt cx="0" cy="0"/>
        </a:xfrm>
      </p:grpSpPr>
      <p:pic>
        <p:nvPicPr>
          <p:cNvPr id="6" name="Gráfico 14">
            <a:extLst>
              <a:ext uri="{FF2B5EF4-FFF2-40B4-BE49-F238E27FC236}">
                <a16:creationId xmlns="" xmlns:a16="http://schemas.microsoft.com/office/drawing/2014/main" id="{0C6A4F02-0D74-4DBD-B3EE-A286DCECB0D9}"/>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9522907" y="1063736"/>
            <a:ext cx="1401291" cy="358370"/>
          </a:xfrm>
          <a:prstGeom prst="rect">
            <a:avLst/>
          </a:prstGeom>
        </p:spPr>
      </p:pic>
      <p:sp>
        <p:nvSpPr>
          <p:cNvPr id="8" name="Espaço Reservado para Imagem 1">
            <a:extLst>
              <a:ext uri="{FF2B5EF4-FFF2-40B4-BE49-F238E27FC236}">
                <a16:creationId xmlns="" xmlns:a16="http://schemas.microsoft.com/office/drawing/2014/main" id="{0A899292-D756-44D3-B54A-B124DA1D0273}"/>
              </a:ext>
            </a:extLst>
          </p:cNvPr>
          <p:cNvSpPr>
            <a:spLocks noGrp="1"/>
          </p:cNvSpPr>
          <p:nvPr>
            <p:ph type="pic" sz="quarter" idx="10"/>
          </p:nvPr>
        </p:nvSpPr>
        <p:spPr>
          <a:xfrm>
            <a:off x="7071745" y="1816880"/>
            <a:ext cx="5779758" cy="5366613"/>
          </a:xfrm>
          <a:custGeom>
            <a:avLst/>
            <a:gdLst>
              <a:gd name="connsiteX0" fmla="*/ 0 w 4826000"/>
              <a:gd name="connsiteY0" fmla="*/ 0 h 4687888"/>
              <a:gd name="connsiteX1" fmla="*/ 4826000 w 4826000"/>
              <a:gd name="connsiteY1" fmla="*/ 0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0 h 4687888"/>
              <a:gd name="connsiteX1" fmla="*/ 3726405 w 4826000"/>
              <a:gd name="connsiteY1" fmla="*/ 1400537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0 h 4687888"/>
              <a:gd name="connsiteX1" fmla="*/ 3726405 w 4826000"/>
              <a:gd name="connsiteY1" fmla="*/ 1400537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327074 h 5014962"/>
              <a:gd name="connsiteX1" fmla="*/ 3726405 w 4826000"/>
              <a:gd name="connsiteY1" fmla="*/ 1727611 h 5014962"/>
              <a:gd name="connsiteX2" fmla="*/ 4826000 w 4826000"/>
              <a:gd name="connsiteY2" fmla="*/ 5014962 h 5014962"/>
              <a:gd name="connsiteX3" fmla="*/ 0 w 4826000"/>
              <a:gd name="connsiteY3" fmla="*/ 5014962 h 5014962"/>
              <a:gd name="connsiteX4" fmla="*/ 0 w 4826000"/>
              <a:gd name="connsiteY4" fmla="*/ 327074 h 5014962"/>
              <a:gd name="connsiteX0" fmla="*/ 0 w 5196389"/>
              <a:gd name="connsiteY0" fmla="*/ 533931 h 4376867"/>
              <a:gd name="connsiteX1" fmla="*/ 4096794 w 5196389"/>
              <a:gd name="connsiteY1" fmla="*/ 1089516 h 4376867"/>
              <a:gd name="connsiteX2" fmla="*/ 5196389 w 5196389"/>
              <a:gd name="connsiteY2" fmla="*/ 4376867 h 4376867"/>
              <a:gd name="connsiteX3" fmla="*/ 370389 w 5196389"/>
              <a:gd name="connsiteY3" fmla="*/ 4376867 h 4376867"/>
              <a:gd name="connsiteX4" fmla="*/ 0 w 5196389"/>
              <a:gd name="connsiteY4" fmla="*/ 533931 h 4376867"/>
              <a:gd name="connsiteX0" fmla="*/ 217791 w 5414180"/>
              <a:gd name="connsiteY0" fmla="*/ 533931 h 4376867"/>
              <a:gd name="connsiteX1" fmla="*/ 4314585 w 5414180"/>
              <a:gd name="connsiteY1" fmla="*/ 1089516 h 4376867"/>
              <a:gd name="connsiteX2" fmla="*/ 5414180 w 5414180"/>
              <a:gd name="connsiteY2" fmla="*/ 4376867 h 4376867"/>
              <a:gd name="connsiteX3" fmla="*/ 588180 w 5414180"/>
              <a:gd name="connsiteY3" fmla="*/ 4376867 h 4376867"/>
              <a:gd name="connsiteX4" fmla="*/ 217791 w 5414180"/>
              <a:gd name="connsiteY4" fmla="*/ 533931 h 4376867"/>
              <a:gd name="connsiteX0" fmla="*/ 486282 w 5682671"/>
              <a:gd name="connsiteY0" fmla="*/ 533931 h 4376867"/>
              <a:gd name="connsiteX1" fmla="*/ 4583076 w 5682671"/>
              <a:gd name="connsiteY1" fmla="*/ 1089516 h 4376867"/>
              <a:gd name="connsiteX2" fmla="*/ 5682671 w 5682671"/>
              <a:gd name="connsiteY2" fmla="*/ 4376867 h 4376867"/>
              <a:gd name="connsiteX3" fmla="*/ 856671 w 5682671"/>
              <a:gd name="connsiteY3" fmla="*/ 4376867 h 4376867"/>
              <a:gd name="connsiteX4" fmla="*/ 486282 w 5682671"/>
              <a:gd name="connsiteY4" fmla="*/ 533931 h 4376867"/>
              <a:gd name="connsiteX0" fmla="*/ 243146 w 6272913"/>
              <a:gd name="connsiteY0" fmla="*/ 390323 h 4742545"/>
              <a:gd name="connsiteX1" fmla="*/ 5173318 w 6272913"/>
              <a:gd name="connsiteY1" fmla="*/ 1455194 h 4742545"/>
              <a:gd name="connsiteX2" fmla="*/ 6272913 w 6272913"/>
              <a:gd name="connsiteY2" fmla="*/ 4742545 h 4742545"/>
              <a:gd name="connsiteX3" fmla="*/ 1446913 w 6272913"/>
              <a:gd name="connsiteY3" fmla="*/ 4742545 h 4742545"/>
              <a:gd name="connsiteX4" fmla="*/ 243146 w 6272913"/>
              <a:gd name="connsiteY4" fmla="*/ 390323 h 4742545"/>
              <a:gd name="connsiteX0" fmla="*/ 892905 w 6922672"/>
              <a:gd name="connsiteY0" fmla="*/ 390323 h 6247254"/>
              <a:gd name="connsiteX1" fmla="*/ 5823077 w 6922672"/>
              <a:gd name="connsiteY1" fmla="*/ 1455194 h 6247254"/>
              <a:gd name="connsiteX2" fmla="*/ 6922672 w 6922672"/>
              <a:gd name="connsiteY2" fmla="*/ 4742545 h 6247254"/>
              <a:gd name="connsiteX3" fmla="*/ 568814 w 6922672"/>
              <a:gd name="connsiteY3" fmla="*/ 6247254 h 6247254"/>
              <a:gd name="connsiteX4" fmla="*/ 892905 w 6922672"/>
              <a:gd name="connsiteY4" fmla="*/ 390323 h 6247254"/>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443933 h 6486059"/>
              <a:gd name="connsiteX1" fmla="*/ 6031421 w 6968971"/>
              <a:gd name="connsiteY1" fmla="*/ 1288885 h 6486059"/>
              <a:gd name="connsiteX2" fmla="*/ 6968971 w 6968971"/>
              <a:gd name="connsiteY2" fmla="*/ 6486059 h 6486059"/>
              <a:gd name="connsiteX3" fmla="*/ 568814 w 6968971"/>
              <a:gd name="connsiteY3" fmla="*/ 6300864 h 6486059"/>
              <a:gd name="connsiteX4" fmla="*/ 892905 w 6968971"/>
              <a:gd name="connsiteY4" fmla="*/ 443933 h 6486059"/>
              <a:gd name="connsiteX0" fmla="*/ 892905 w 6968971"/>
              <a:gd name="connsiteY0" fmla="*/ 321148 h 6363274"/>
              <a:gd name="connsiteX1" fmla="*/ 6031421 w 6968971"/>
              <a:gd name="connsiteY1" fmla="*/ 1166100 h 6363274"/>
              <a:gd name="connsiteX2" fmla="*/ 6968971 w 6968971"/>
              <a:gd name="connsiteY2" fmla="*/ 6363274 h 6363274"/>
              <a:gd name="connsiteX3" fmla="*/ 568814 w 6968971"/>
              <a:gd name="connsiteY3" fmla="*/ 6178079 h 6363274"/>
              <a:gd name="connsiteX4" fmla="*/ 892905 w 6968971"/>
              <a:gd name="connsiteY4" fmla="*/ 321148 h 6363274"/>
              <a:gd name="connsiteX0" fmla="*/ 892905 w 6968971"/>
              <a:gd name="connsiteY0" fmla="*/ 321148 h 6363274"/>
              <a:gd name="connsiteX1" fmla="*/ 6031421 w 6968971"/>
              <a:gd name="connsiteY1" fmla="*/ 1166100 h 6363274"/>
              <a:gd name="connsiteX2" fmla="*/ 6968971 w 6968971"/>
              <a:gd name="connsiteY2" fmla="*/ 6363274 h 6363274"/>
              <a:gd name="connsiteX3" fmla="*/ 568814 w 6968971"/>
              <a:gd name="connsiteY3" fmla="*/ 6178079 h 6363274"/>
              <a:gd name="connsiteX4" fmla="*/ 892905 w 6968971"/>
              <a:gd name="connsiteY4" fmla="*/ 321148 h 6363274"/>
              <a:gd name="connsiteX0" fmla="*/ 892905 w 6968971"/>
              <a:gd name="connsiteY0" fmla="*/ 298334 h 6340460"/>
              <a:gd name="connsiteX1" fmla="*/ 5788353 w 6968971"/>
              <a:gd name="connsiteY1" fmla="*/ 1293757 h 6340460"/>
              <a:gd name="connsiteX2" fmla="*/ 6968971 w 6968971"/>
              <a:gd name="connsiteY2" fmla="*/ 6340460 h 6340460"/>
              <a:gd name="connsiteX3" fmla="*/ 568814 w 6968971"/>
              <a:gd name="connsiteY3" fmla="*/ 6155265 h 6340460"/>
              <a:gd name="connsiteX4" fmla="*/ 892905 w 6968971"/>
              <a:gd name="connsiteY4" fmla="*/ 298334 h 6340460"/>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433048 h 6475174"/>
              <a:gd name="connsiteX1" fmla="*/ 5973548 w 6968971"/>
              <a:gd name="connsiteY1" fmla="*/ 1150678 h 6475174"/>
              <a:gd name="connsiteX2" fmla="*/ 6968971 w 6968971"/>
              <a:gd name="connsiteY2" fmla="*/ 6475174 h 6475174"/>
              <a:gd name="connsiteX3" fmla="*/ 568814 w 6968971"/>
              <a:gd name="connsiteY3" fmla="*/ 6289979 h 6475174"/>
              <a:gd name="connsiteX4" fmla="*/ 892905 w 6968971"/>
              <a:gd name="connsiteY4" fmla="*/ 433048 h 6475174"/>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52702 h 6394828"/>
              <a:gd name="connsiteX1" fmla="*/ 5580009 w 6968971"/>
              <a:gd name="connsiteY1" fmla="*/ 1255527 h 6394828"/>
              <a:gd name="connsiteX2" fmla="*/ 6968971 w 6968971"/>
              <a:gd name="connsiteY2" fmla="*/ 6394828 h 6394828"/>
              <a:gd name="connsiteX3" fmla="*/ 568814 w 6968971"/>
              <a:gd name="connsiteY3" fmla="*/ 6209633 h 6394828"/>
              <a:gd name="connsiteX4" fmla="*/ 892905 w 6968971"/>
              <a:gd name="connsiteY4" fmla="*/ 352702 h 6394828"/>
              <a:gd name="connsiteX0" fmla="*/ 892905 w 6968971"/>
              <a:gd name="connsiteY0" fmla="*/ 406595 h 6448721"/>
              <a:gd name="connsiteX1" fmla="*/ 5580009 w 6968971"/>
              <a:gd name="connsiteY1" fmla="*/ 1309420 h 6448721"/>
              <a:gd name="connsiteX2" fmla="*/ 6968971 w 6968971"/>
              <a:gd name="connsiteY2" fmla="*/ 6448721 h 6448721"/>
              <a:gd name="connsiteX3" fmla="*/ 568814 w 6968971"/>
              <a:gd name="connsiteY3" fmla="*/ 6263526 h 6448721"/>
              <a:gd name="connsiteX4" fmla="*/ 892905 w 6968971"/>
              <a:gd name="connsiteY4" fmla="*/ 406595 h 6448721"/>
              <a:gd name="connsiteX0" fmla="*/ 892905 w 6968971"/>
              <a:gd name="connsiteY0" fmla="*/ 409352 h 6451478"/>
              <a:gd name="connsiteX1" fmla="*/ 5186470 w 6968971"/>
              <a:gd name="connsiteY1" fmla="*/ 1300603 h 6451478"/>
              <a:gd name="connsiteX2" fmla="*/ 6968971 w 6968971"/>
              <a:gd name="connsiteY2" fmla="*/ 6451478 h 6451478"/>
              <a:gd name="connsiteX3" fmla="*/ 568814 w 6968971"/>
              <a:gd name="connsiteY3" fmla="*/ 6266283 h 6451478"/>
              <a:gd name="connsiteX4" fmla="*/ 892905 w 6968971"/>
              <a:gd name="connsiteY4" fmla="*/ 409352 h 6451478"/>
              <a:gd name="connsiteX0" fmla="*/ 892905 w 6968971"/>
              <a:gd name="connsiteY0" fmla="*/ 409352 h 6451478"/>
              <a:gd name="connsiteX1" fmla="*/ 5186470 w 6968971"/>
              <a:gd name="connsiteY1" fmla="*/ 1300603 h 6451478"/>
              <a:gd name="connsiteX2" fmla="*/ 6968971 w 6968971"/>
              <a:gd name="connsiteY2" fmla="*/ 6451478 h 6451478"/>
              <a:gd name="connsiteX3" fmla="*/ 568814 w 6968971"/>
              <a:gd name="connsiteY3" fmla="*/ 6266283 h 6451478"/>
              <a:gd name="connsiteX4" fmla="*/ 892905 w 6968971"/>
              <a:gd name="connsiteY4" fmla="*/ 409352 h 6451478"/>
              <a:gd name="connsiteX0" fmla="*/ 892905 w 6968971"/>
              <a:gd name="connsiteY0" fmla="*/ 441828 h 6483954"/>
              <a:gd name="connsiteX1" fmla="*/ 5279068 w 6968971"/>
              <a:gd name="connsiteY1" fmla="*/ 1205757 h 6483954"/>
              <a:gd name="connsiteX2" fmla="*/ 6968971 w 6968971"/>
              <a:gd name="connsiteY2" fmla="*/ 6483954 h 6483954"/>
              <a:gd name="connsiteX3" fmla="*/ 568814 w 6968971"/>
              <a:gd name="connsiteY3" fmla="*/ 6298759 h 6483954"/>
              <a:gd name="connsiteX4" fmla="*/ 892905 w 6968971"/>
              <a:gd name="connsiteY4" fmla="*/ 441828 h 6483954"/>
              <a:gd name="connsiteX0" fmla="*/ 892905 w 6968971"/>
              <a:gd name="connsiteY0" fmla="*/ 428694 h 6470820"/>
              <a:gd name="connsiteX1" fmla="*/ 5279068 w 6968971"/>
              <a:gd name="connsiteY1" fmla="*/ 1192623 h 6470820"/>
              <a:gd name="connsiteX2" fmla="*/ 6968971 w 6968971"/>
              <a:gd name="connsiteY2" fmla="*/ 6470820 h 6470820"/>
              <a:gd name="connsiteX3" fmla="*/ 568814 w 6968971"/>
              <a:gd name="connsiteY3" fmla="*/ 6285625 h 6470820"/>
              <a:gd name="connsiteX4" fmla="*/ 892905 w 6968971"/>
              <a:gd name="connsiteY4" fmla="*/ 428694 h 647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8971" h="6470820">
                <a:moveTo>
                  <a:pt x="892905" y="428694"/>
                </a:moveTo>
                <a:cubicBezTo>
                  <a:pt x="2331809" y="-470273"/>
                  <a:pt x="4418899" y="170192"/>
                  <a:pt x="5279068" y="1192623"/>
                </a:cubicBezTo>
                <a:cubicBezTo>
                  <a:pt x="5961975" y="2122502"/>
                  <a:pt x="6806924" y="2832464"/>
                  <a:pt x="6968971" y="6470820"/>
                </a:cubicBezTo>
                <a:lnTo>
                  <a:pt x="568814" y="6285625"/>
                </a:lnTo>
                <a:cubicBezTo>
                  <a:pt x="-573221" y="2828605"/>
                  <a:pt x="252439" y="1061491"/>
                  <a:pt x="892905" y="428694"/>
                </a:cubicBezTo>
                <a:close/>
              </a:path>
            </a:pathLst>
          </a:custGeom>
          <a:pattFill prst="pct90">
            <a:fgClr>
              <a:srgbClr val="2EC6C2"/>
            </a:fgClr>
            <a:bgClr>
              <a:schemeClr val="bg1"/>
            </a:bgClr>
          </a:pattFill>
        </p:spPr>
      </p:sp>
      <p:sp>
        <p:nvSpPr>
          <p:cNvPr id="9" name="Espaço Reservado para Texto 14"/>
          <p:cNvSpPr>
            <a:spLocks noGrp="1"/>
          </p:cNvSpPr>
          <p:nvPr>
            <p:ph type="body" sz="quarter" idx="11" hasCustomPrompt="1"/>
          </p:nvPr>
        </p:nvSpPr>
        <p:spPr>
          <a:xfrm>
            <a:off x="1056993" y="92186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0" name="Espaço Reservado para Texto 10"/>
          <p:cNvSpPr>
            <a:spLocks noGrp="1"/>
          </p:cNvSpPr>
          <p:nvPr>
            <p:ph type="body" sz="quarter" idx="12" hasCustomPrompt="1"/>
          </p:nvPr>
        </p:nvSpPr>
        <p:spPr>
          <a:xfrm>
            <a:off x="1056993" y="2145372"/>
            <a:ext cx="5779759"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12" name="Gráfico 1">
            <a:extLst>
              <a:ext uri="{FF2B5EF4-FFF2-40B4-BE49-F238E27FC236}">
                <a16:creationId xmlns="" xmlns:a16="http://schemas.microsoft.com/office/drawing/2014/main" id="{EE29B6C7-CC43-4A8D-86EB-2065DADE9BBC}"/>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13071381">
            <a:off x="-2565891" y="-3446633"/>
            <a:ext cx="5978291" cy="5041296"/>
          </a:xfrm>
          <a:prstGeom prst="rect">
            <a:avLst/>
          </a:prstGeom>
        </p:spPr>
      </p:pic>
    </p:spTree>
    <p:extLst>
      <p:ext uri="{BB962C8B-B14F-4D97-AF65-F5344CB8AC3E}">
        <p14:creationId xmlns:p14="http://schemas.microsoft.com/office/powerpoint/2010/main" val="15706397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2_Layout Personalizado">
    <p:spTree>
      <p:nvGrpSpPr>
        <p:cNvPr id="1" name=""/>
        <p:cNvGrpSpPr/>
        <p:nvPr/>
      </p:nvGrpSpPr>
      <p:grpSpPr>
        <a:xfrm>
          <a:off x="0" y="0"/>
          <a:ext cx="0" cy="0"/>
          <a:chOff x="0" y="0"/>
          <a:chExt cx="0" cy="0"/>
        </a:xfrm>
      </p:grpSpPr>
      <p:pic>
        <p:nvPicPr>
          <p:cNvPr id="4" name="Gráfico 10">
            <a:extLst>
              <a:ext uri="{FF2B5EF4-FFF2-40B4-BE49-F238E27FC236}">
                <a16:creationId xmlns="" xmlns:a16="http://schemas.microsoft.com/office/drawing/2014/main" id="{880B1BD4-F69F-4D10-BEC3-26970FF8CA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770441">
            <a:off x="6224053" y="-244397"/>
            <a:ext cx="12842935" cy="9680165"/>
          </a:xfrm>
          <a:prstGeom prst="rect">
            <a:avLst/>
          </a:prstGeom>
        </p:spPr>
      </p:pic>
      <p:pic>
        <p:nvPicPr>
          <p:cNvPr id="5" name="Gráfico 9">
            <a:extLst>
              <a:ext uri="{FF2B5EF4-FFF2-40B4-BE49-F238E27FC236}">
                <a16:creationId xmlns="" xmlns:a16="http://schemas.microsoft.com/office/drawing/2014/main" id="{1DCC96D4-8AD9-4E14-9C75-2C5848533855}"/>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9510050" y="1063736"/>
            <a:ext cx="1401291" cy="358370"/>
          </a:xfrm>
          <a:prstGeom prst="rect">
            <a:avLst/>
          </a:prstGeom>
        </p:spPr>
      </p:pic>
      <p:sp>
        <p:nvSpPr>
          <p:cNvPr id="8" name="Espaço Reservado para Texto 14"/>
          <p:cNvSpPr>
            <a:spLocks noGrp="1"/>
          </p:cNvSpPr>
          <p:nvPr>
            <p:ph type="body" sz="quarter" idx="11" hasCustomPrompt="1"/>
          </p:nvPr>
        </p:nvSpPr>
        <p:spPr>
          <a:xfrm>
            <a:off x="1280659" y="88414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9" name="Espaço Reservado para Texto 10"/>
          <p:cNvSpPr>
            <a:spLocks noGrp="1"/>
          </p:cNvSpPr>
          <p:nvPr>
            <p:ph type="body" sz="quarter" idx="12" hasCustomPrompt="1"/>
          </p:nvPr>
        </p:nvSpPr>
        <p:spPr>
          <a:xfrm>
            <a:off x="1288694" y="1931806"/>
            <a:ext cx="8040567"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10" name="Gráfico 1">
            <a:extLst>
              <a:ext uri="{FF2B5EF4-FFF2-40B4-BE49-F238E27FC236}">
                <a16:creationId xmlns="" xmlns:a16="http://schemas.microsoft.com/office/drawing/2014/main" id="{93D79679-B70E-4326-8380-C9D16003E2AB}"/>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3613636">
            <a:off x="-1975777" y="4195581"/>
            <a:ext cx="7532719" cy="6352094"/>
          </a:xfrm>
          <a:prstGeom prst="rect">
            <a:avLst/>
          </a:prstGeom>
        </p:spPr>
      </p:pic>
    </p:spTree>
    <p:extLst>
      <p:ext uri="{BB962C8B-B14F-4D97-AF65-F5344CB8AC3E}">
        <p14:creationId xmlns:p14="http://schemas.microsoft.com/office/powerpoint/2010/main" val="31719576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Imagens/Gráficos/Outros">
    <p:spTree>
      <p:nvGrpSpPr>
        <p:cNvPr id="1" name=""/>
        <p:cNvGrpSpPr/>
        <p:nvPr/>
      </p:nvGrpSpPr>
      <p:grpSpPr>
        <a:xfrm>
          <a:off x="0" y="0"/>
          <a:ext cx="0" cy="0"/>
          <a:chOff x="0" y="0"/>
          <a:chExt cx="0" cy="0"/>
        </a:xfrm>
      </p:grpSpPr>
      <p:sp>
        <p:nvSpPr>
          <p:cNvPr id="7" name="Rectangle 42"/>
          <p:cNvSpPr>
            <a:spLocks noGrp="1" noChangeArrowheads="1"/>
          </p:cNvSpPr>
          <p:nvPr>
            <p:ph type="title"/>
          </p:nvPr>
        </p:nvSpPr>
        <p:spPr bwMode="auto">
          <a:xfrm>
            <a:off x="815414" y="157021"/>
            <a:ext cx="9985109" cy="733719"/>
          </a:xfrm>
          <a:prstGeom prst="rect">
            <a:avLst/>
          </a:prstGeom>
          <a:noFill/>
          <a:ln w="9525">
            <a:noFill/>
            <a:miter lim="800000"/>
            <a:headEnd/>
            <a:tailEnd/>
          </a:ln>
        </p:spPr>
        <p:txBody>
          <a:bodyPr anchor="ctr" anchorCtr="0"/>
          <a:lstStyle>
            <a:lvl1pPr algn="l">
              <a:defRPr sz="3200" b="1">
                <a:solidFill>
                  <a:schemeClr val="tx1"/>
                </a:solidFill>
                <a:effectLst/>
                <a:latin typeface="Arial" panose="020B0604020202020204" pitchFamily="34" charset="0"/>
                <a:cs typeface="Arial" panose="020B0604020202020204" pitchFamily="34" charset="0"/>
              </a:defRPr>
            </a:lvl1pPr>
          </a:lstStyle>
          <a:p>
            <a:pPr lvl="0"/>
            <a:r>
              <a:rPr lang="pt-BR" dirty="0"/>
              <a:t>Clique para editar o título mestre</a:t>
            </a:r>
          </a:p>
        </p:txBody>
      </p:sp>
      <p:pic>
        <p:nvPicPr>
          <p:cNvPr id="8" name="Imagem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9207" y="305212"/>
            <a:ext cx="1199455" cy="437331"/>
          </a:xfrm>
          <a:prstGeom prst="rect">
            <a:avLst/>
          </a:prstGeom>
        </p:spPr>
      </p:pic>
      <p:sp>
        <p:nvSpPr>
          <p:cNvPr id="6" name="Retângulo 5"/>
          <p:cNvSpPr/>
          <p:nvPr userDrawn="1"/>
        </p:nvSpPr>
        <p:spPr>
          <a:xfrm>
            <a:off x="0" y="381005"/>
            <a:ext cx="815413" cy="2636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47450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Layout Personalizado">
    <p:spTree>
      <p:nvGrpSpPr>
        <p:cNvPr id="1" name=""/>
        <p:cNvGrpSpPr/>
        <p:nvPr/>
      </p:nvGrpSpPr>
      <p:grpSpPr>
        <a:xfrm>
          <a:off x="0" y="0"/>
          <a:ext cx="0" cy="0"/>
          <a:chOff x="0" y="0"/>
          <a:chExt cx="0" cy="0"/>
        </a:xfrm>
      </p:grpSpPr>
      <p:pic>
        <p:nvPicPr>
          <p:cNvPr id="3" name="Gráfico 1">
            <a:extLst>
              <a:ext uri="{FF2B5EF4-FFF2-40B4-BE49-F238E27FC236}">
                <a16:creationId xmlns="" xmlns:a16="http://schemas.microsoft.com/office/drawing/2014/main" id="{D5D5B99F-7D44-47C9-A3F8-06AC51601ECC}"/>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673748">
            <a:off x="6999450" y="3572283"/>
            <a:ext cx="7532719" cy="6352094"/>
          </a:xfrm>
          <a:prstGeom prst="rect">
            <a:avLst/>
          </a:prstGeom>
        </p:spPr>
      </p:pic>
      <p:pic>
        <p:nvPicPr>
          <p:cNvPr id="8" name="Gráfico 2">
            <a:extLst>
              <a:ext uri="{FF2B5EF4-FFF2-40B4-BE49-F238E27FC236}">
                <a16:creationId xmlns="" xmlns:a16="http://schemas.microsoft.com/office/drawing/2014/main" id="{D1FC54DC-63F1-4A4F-A296-AF463A68A18F}"/>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257578">
            <a:off x="-1680702" y="-2280851"/>
            <a:ext cx="8156045" cy="9965620"/>
          </a:xfrm>
          <a:prstGeom prst="rect">
            <a:avLst/>
          </a:prstGeom>
        </p:spPr>
      </p:pic>
      <p:pic>
        <p:nvPicPr>
          <p:cNvPr id="11" name="Gráfico 13">
            <a:extLst>
              <a:ext uri="{FF2B5EF4-FFF2-40B4-BE49-F238E27FC236}">
                <a16:creationId xmlns="" xmlns:a16="http://schemas.microsoft.com/office/drawing/2014/main" id="{172533FF-B8DC-4081-AA32-FA08AE419540}"/>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9784622" y="1063736"/>
            <a:ext cx="1401291" cy="358370"/>
          </a:xfrm>
          <a:prstGeom prst="rect">
            <a:avLst/>
          </a:prstGeom>
        </p:spPr>
      </p:pic>
      <p:sp>
        <p:nvSpPr>
          <p:cNvPr id="12" name="Espaço Reservado para Texto 14"/>
          <p:cNvSpPr>
            <a:spLocks noGrp="1"/>
          </p:cNvSpPr>
          <p:nvPr>
            <p:ph type="body" sz="quarter" idx="11" hasCustomPrompt="1"/>
          </p:nvPr>
        </p:nvSpPr>
        <p:spPr>
          <a:xfrm>
            <a:off x="1101378" y="92186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3" name="Espaço Reservado para Texto 10"/>
          <p:cNvSpPr>
            <a:spLocks noGrp="1"/>
          </p:cNvSpPr>
          <p:nvPr>
            <p:ph type="body" sz="quarter" idx="12" hasCustomPrompt="1"/>
          </p:nvPr>
        </p:nvSpPr>
        <p:spPr>
          <a:xfrm>
            <a:off x="1101378" y="1899188"/>
            <a:ext cx="5351693"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grpSp>
        <p:nvGrpSpPr>
          <p:cNvPr id="10" name="Agrupar 24">
            <a:extLst>
              <a:ext uri="{FF2B5EF4-FFF2-40B4-BE49-F238E27FC236}">
                <a16:creationId xmlns="" xmlns:a16="http://schemas.microsoft.com/office/drawing/2014/main" id="{434F7AA3-46F6-48DF-97CF-0B1787DF4F1B}"/>
              </a:ext>
            </a:extLst>
          </p:cNvPr>
          <p:cNvGrpSpPr/>
          <p:nvPr userDrawn="1"/>
        </p:nvGrpSpPr>
        <p:grpSpPr>
          <a:xfrm rot="7084493">
            <a:off x="6535213" y="462684"/>
            <a:ext cx="1212967" cy="1202103"/>
            <a:chOff x="10652775" y="412795"/>
            <a:chExt cx="1306811" cy="1295107"/>
          </a:xfrm>
          <a:solidFill>
            <a:srgbClr val="2EC6C2"/>
          </a:solidFill>
        </p:grpSpPr>
        <p:sp>
          <p:nvSpPr>
            <p:cNvPr id="14" name="Elipse 5">
              <a:extLst>
                <a:ext uri="{FF2B5EF4-FFF2-40B4-BE49-F238E27FC236}">
                  <a16:creationId xmlns="" xmlns:a16="http://schemas.microsoft.com/office/drawing/2014/main" id="{E4CED0C2-F661-4D61-A82C-E862507B4ABF}"/>
                </a:ext>
              </a:extLst>
            </p:cNvPr>
            <p:cNvSpPr/>
            <p:nvPr/>
          </p:nvSpPr>
          <p:spPr>
            <a:xfrm rot="18022432">
              <a:off x="10652775" y="412795"/>
              <a:ext cx="486137" cy="4861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Elipse 6">
              <a:extLst>
                <a:ext uri="{FF2B5EF4-FFF2-40B4-BE49-F238E27FC236}">
                  <a16:creationId xmlns="" xmlns:a16="http://schemas.microsoft.com/office/drawing/2014/main" id="{E1EB2A13-019F-4D39-BD1B-1B3ACC08ED4D}"/>
                </a:ext>
              </a:extLst>
            </p:cNvPr>
            <p:cNvSpPr/>
            <p:nvPr/>
          </p:nvSpPr>
          <p:spPr>
            <a:xfrm rot="18022432">
              <a:off x="11138912" y="887228"/>
              <a:ext cx="820674" cy="8206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609619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Layout Personalizado">
    <p:spTree>
      <p:nvGrpSpPr>
        <p:cNvPr id="1" name=""/>
        <p:cNvGrpSpPr/>
        <p:nvPr/>
      </p:nvGrpSpPr>
      <p:grpSpPr>
        <a:xfrm>
          <a:off x="0" y="0"/>
          <a:ext cx="0" cy="0"/>
          <a:chOff x="0" y="0"/>
          <a:chExt cx="0" cy="0"/>
        </a:xfrm>
      </p:grpSpPr>
      <p:pic>
        <p:nvPicPr>
          <p:cNvPr id="28" name="Gráfico 19">
            <a:extLst>
              <a:ext uri="{FF2B5EF4-FFF2-40B4-BE49-F238E27FC236}">
                <a16:creationId xmlns="" xmlns:a16="http://schemas.microsoft.com/office/drawing/2014/main" id="{A7ABE451-5CDA-420E-8A27-377AFEA3EBD2}"/>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7770349">
            <a:off x="6141811" y="-841620"/>
            <a:ext cx="8760131" cy="7806871"/>
          </a:xfrm>
          <a:prstGeom prst="rect">
            <a:avLst/>
          </a:prstGeom>
        </p:spPr>
      </p:pic>
      <p:sp>
        <p:nvSpPr>
          <p:cNvPr id="29" name="Google Shape;1077;p178">
            <a:extLst>
              <a:ext uri="{FF2B5EF4-FFF2-40B4-BE49-F238E27FC236}">
                <a16:creationId xmlns="" xmlns:a16="http://schemas.microsoft.com/office/drawing/2014/main" id="{C74070B7-00EE-4657-83FD-611ECEAEABEF}"/>
              </a:ext>
            </a:extLst>
          </p:cNvPr>
          <p:cNvSpPr txBox="1"/>
          <p:nvPr/>
        </p:nvSpPr>
        <p:spPr>
          <a:xfrm>
            <a:off x="1812335" y="2017719"/>
            <a:ext cx="1184992" cy="1171696"/>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1</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30" name="Google Shape;1077;p178">
            <a:extLst>
              <a:ext uri="{FF2B5EF4-FFF2-40B4-BE49-F238E27FC236}">
                <a16:creationId xmlns="" xmlns:a16="http://schemas.microsoft.com/office/drawing/2014/main" id="{45BFB394-928F-47C5-812C-357FDF05CC14}"/>
              </a:ext>
            </a:extLst>
          </p:cNvPr>
          <p:cNvSpPr txBox="1"/>
          <p:nvPr/>
        </p:nvSpPr>
        <p:spPr>
          <a:xfrm>
            <a:off x="1812335" y="4910345"/>
            <a:ext cx="1038225"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3</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31" name="Google Shape;1077;p178">
            <a:extLst>
              <a:ext uri="{FF2B5EF4-FFF2-40B4-BE49-F238E27FC236}">
                <a16:creationId xmlns="" xmlns:a16="http://schemas.microsoft.com/office/drawing/2014/main" id="{3C338051-1577-449C-9960-EA50276B0A6A}"/>
              </a:ext>
            </a:extLst>
          </p:cNvPr>
          <p:cNvSpPr txBox="1"/>
          <p:nvPr/>
        </p:nvSpPr>
        <p:spPr>
          <a:xfrm>
            <a:off x="1812335" y="3389919"/>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2</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pic>
        <p:nvPicPr>
          <p:cNvPr id="36" name="Gráfico 18">
            <a:extLst>
              <a:ext uri="{FF2B5EF4-FFF2-40B4-BE49-F238E27FC236}">
                <a16:creationId xmlns="" xmlns:a16="http://schemas.microsoft.com/office/drawing/2014/main" id="{746F6D4F-82CE-4B1B-8228-259807B549B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735506" y="1063736"/>
            <a:ext cx="1401291" cy="358370"/>
          </a:xfrm>
          <a:prstGeom prst="rect">
            <a:avLst/>
          </a:prstGeom>
        </p:spPr>
      </p:pic>
      <p:pic>
        <p:nvPicPr>
          <p:cNvPr id="37" name="Gráfico 21">
            <a:extLst>
              <a:ext uri="{FF2B5EF4-FFF2-40B4-BE49-F238E27FC236}">
                <a16:creationId xmlns="" xmlns:a16="http://schemas.microsoft.com/office/drawing/2014/main" id="{C4C15E20-40D5-4E84-9988-F75A8E82576D}"/>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rot="20684985">
            <a:off x="-1834577" y="2755826"/>
            <a:ext cx="3277915" cy="5617395"/>
          </a:xfrm>
          <a:prstGeom prst="rect">
            <a:avLst/>
          </a:prstGeom>
        </p:spPr>
      </p:pic>
      <p:sp>
        <p:nvSpPr>
          <p:cNvPr id="38" name="Espaço Reservado para Texto 14"/>
          <p:cNvSpPr>
            <a:spLocks noGrp="1"/>
          </p:cNvSpPr>
          <p:nvPr>
            <p:ph type="body" sz="quarter" idx="14" hasCustomPrompt="1"/>
          </p:nvPr>
        </p:nvSpPr>
        <p:spPr>
          <a:xfrm>
            <a:off x="1887193"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12" name="Espaço Reservado para Texto 10"/>
          <p:cNvSpPr>
            <a:spLocks noGrp="1"/>
          </p:cNvSpPr>
          <p:nvPr>
            <p:ph type="body" sz="quarter" idx="15" hasCustomPrompt="1"/>
          </p:nvPr>
        </p:nvSpPr>
        <p:spPr>
          <a:xfrm>
            <a:off x="3210688" y="2175779"/>
            <a:ext cx="6278285"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3" name="Espaço Reservado para Texto 10"/>
          <p:cNvSpPr>
            <a:spLocks noGrp="1"/>
          </p:cNvSpPr>
          <p:nvPr>
            <p:ph type="body" sz="quarter" idx="16" hasCustomPrompt="1"/>
          </p:nvPr>
        </p:nvSpPr>
        <p:spPr>
          <a:xfrm>
            <a:off x="3210688" y="3604042"/>
            <a:ext cx="6278285"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4" name="Espaço Reservado para Texto 10"/>
          <p:cNvSpPr>
            <a:spLocks noGrp="1"/>
          </p:cNvSpPr>
          <p:nvPr>
            <p:ph type="body" sz="quarter" idx="17" hasCustomPrompt="1"/>
          </p:nvPr>
        </p:nvSpPr>
        <p:spPr>
          <a:xfrm>
            <a:off x="3210687" y="5124468"/>
            <a:ext cx="6278285"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6894185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Layout Personalizado">
    <p:spTree>
      <p:nvGrpSpPr>
        <p:cNvPr id="1" name=""/>
        <p:cNvGrpSpPr/>
        <p:nvPr/>
      </p:nvGrpSpPr>
      <p:grpSpPr>
        <a:xfrm>
          <a:off x="0" y="0"/>
          <a:ext cx="0" cy="0"/>
          <a:chOff x="0" y="0"/>
          <a:chExt cx="0" cy="0"/>
        </a:xfrm>
      </p:grpSpPr>
      <p:pic>
        <p:nvPicPr>
          <p:cNvPr id="3" name="Gráfico 56">
            <a:extLst>
              <a:ext uri="{FF2B5EF4-FFF2-40B4-BE49-F238E27FC236}">
                <a16:creationId xmlns="" xmlns:a16="http://schemas.microsoft.com/office/drawing/2014/main" id="{ACD8F701-D55B-4454-981B-B944ED19F64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6623764">
            <a:off x="-4846584" y="-718047"/>
            <a:ext cx="14395775" cy="12139484"/>
          </a:xfrm>
          <a:prstGeom prst="rect">
            <a:avLst/>
          </a:prstGeom>
        </p:spPr>
      </p:pic>
      <p:pic>
        <p:nvPicPr>
          <p:cNvPr id="28" name="Gráfico 55">
            <a:extLst>
              <a:ext uri="{FF2B5EF4-FFF2-40B4-BE49-F238E27FC236}">
                <a16:creationId xmlns="" xmlns:a16="http://schemas.microsoft.com/office/drawing/2014/main" id="{538A7C03-5D16-4BE2-AFAC-00FD140155A7}"/>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743607" y="1063736"/>
            <a:ext cx="1401291" cy="358370"/>
          </a:xfrm>
          <a:prstGeom prst="rect">
            <a:avLst/>
          </a:prstGeom>
        </p:spPr>
      </p:pic>
      <p:pic>
        <p:nvPicPr>
          <p:cNvPr id="29" name="Gráfico 59">
            <a:extLst>
              <a:ext uri="{FF2B5EF4-FFF2-40B4-BE49-F238E27FC236}">
                <a16:creationId xmlns="" xmlns:a16="http://schemas.microsoft.com/office/drawing/2014/main" id="{3A5E4F68-7BED-4028-A921-6B953D5A1880}"/>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rot="9675540">
            <a:off x="9047560" y="4482762"/>
            <a:ext cx="2130704" cy="1898845"/>
          </a:xfrm>
          <a:prstGeom prst="rect">
            <a:avLst/>
          </a:prstGeom>
        </p:spPr>
      </p:pic>
      <p:sp>
        <p:nvSpPr>
          <p:cNvPr id="33" name="Espaço Reservado para Texto 14"/>
          <p:cNvSpPr>
            <a:spLocks noGrp="1"/>
          </p:cNvSpPr>
          <p:nvPr>
            <p:ph type="body" sz="quarter" idx="14" hasCustomPrompt="1"/>
          </p:nvPr>
        </p:nvSpPr>
        <p:spPr>
          <a:xfrm>
            <a:off x="1534769" y="855164"/>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20" name="Espaço Reservado para Texto 10"/>
          <p:cNvSpPr>
            <a:spLocks noGrp="1"/>
          </p:cNvSpPr>
          <p:nvPr>
            <p:ph type="body" sz="quarter" idx="15" hasCustomPrompt="1"/>
          </p:nvPr>
        </p:nvSpPr>
        <p:spPr>
          <a:xfrm>
            <a:off x="1811351" y="3507706"/>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1" name="Espaço Reservado para Texto 10"/>
          <p:cNvSpPr>
            <a:spLocks noGrp="1"/>
          </p:cNvSpPr>
          <p:nvPr>
            <p:ph type="body" sz="quarter" idx="16" hasCustomPrompt="1"/>
          </p:nvPr>
        </p:nvSpPr>
        <p:spPr>
          <a:xfrm>
            <a:off x="3580813" y="1884047"/>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Espaço Reservado para Texto 10"/>
          <p:cNvSpPr>
            <a:spLocks noGrp="1"/>
          </p:cNvSpPr>
          <p:nvPr>
            <p:ph type="body" sz="quarter" idx="17" hasCustomPrompt="1"/>
          </p:nvPr>
        </p:nvSpPr>
        <p:spPr>
          <a:xfrm>
            <a:off x="3551366" y="5131032"/>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grpSp>
        <p:nvGrpSpPr>
          <p:cNvPr id="23" name="Agrupar 22">
            <a:extLst>
              <a:ext uri="{FF2B5EF4-FFF2-40B4-BE49-F238E27FC236}">
                <a16:creationId xmlns="" xmlns:a16="http://schemas.microsoft.com/office/drawing/2014/main" id="{03BEB402-9558-4136-9A43-9DCE30260D5A}"/>
              </a:ext>
            </a:extLst>
          </p:cNvPr>
          <p:cNvGrpSpPr/>
          <p:nvPr userDrawn="1"/>
        </p:nvGrpSpPr>
        <p:grpSpPr>
          <a:xfrm>
            <a:off x="7394464" y="3428084"/>
            <a:ext cx="1375092" cy="1398103"/>
            <a:chOff x="1934725" y="2210959"/>
            <a:chExt cx="1375092" cy="1398103"/>
          </a:xfrm>
        </p:grpSpPr>
        <p:sp>
          <p:nvSpPr>
            <p:cNvPr id="24" name="Google Shape;608;p31">
              <a:extLst>
                <a:ext uri="{FF2B5EF4-FFF2-40B4-BE49-F238E27FC236}">
                  <a16:creationId xmlns="" xmlns:a16="http://schemas.microsoft.com/office/drawing/2014/main" id="{E0EB14AB-1F4E-4A3D-ADB9-666E7EC93748}"/>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25" name="Google Shape;609;p31">
              <a:extLst>
                <a:ext uri="{FF2B5EF4-FFF2-40B4-BE49-F238E27FC236}">
                  <a16:creationId xmlns="" xmlns:a16="http://schemas.microsoft.com/office/drawing/2014/main" id="{AED596E1-261C-4DE1-BEC6-FDAAA75D3EAF}"/>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26" name="Google Shape;612;p31">
              <a:extLst>
                <a:ext uri="{FF2B5EF4-FFF2-40B4-BE49-F238E27FC236}">
                  <a16:creationId xmlns="" xmlns:a16="http://schemas.microsoft.com/office/drawing/2014/main" id="{17853D18-C528-4FB6-8175-D1E57F576D2D}"/>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27" name="Agrupar 26">
            <a:extLst>
              <a:ext uri="{FF2B5EF4-FFF2-40B4-BE49-F238E27FC236}">
                <a16:creationId xmlns="" xmlns:a16="http://schemas.microsoft.com/office/drawing/2014/main" id="{939538F5-65D0-43FB-BBB5-DB342C3A9685}"/>
              </a:ext>
            </a:extLst>
          </p:cNvPr>
          <p:cNvGrpSpPr/>
          <p:nvPr userDrawn="1"/>
        </p:nvGrpSpPr>
        <p:grpSpPr>
          <a:xfrm>
            <a:off x="1874198" y="4938798"/>
            <a:ext cx="1375092" cy="1398103"/>
            <a:chOff x="1934725" y="2210959"/>
            <a:chExt cx="1375092" cy="1398103"/>
          </a:xfrm>
        </p:grpSpPr>
        <p:sp>
          <p:nvSpPr>
            <p:cNvPr id="30" name="Google Shape;608;p31">
              <a:extLst>
                <a:ext uri="{FF2B5EF4-FFF2-40B4-BE49-F238E27FC236}">
                  <a16:creationId xmlns="" xmlns:a16="http://schemas.microsoft.com/office/drawing/2014/main" id="{BBE9DE5A-537A-421E-94A6-5B517E5247E5}"/>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31" name="Google Shape;609;p31">
              <a:extLst>
                <a:ext uri="{FF2B5EF4-FFF2-40B4-BE49-F238E27FC236}">
                  <a16:creationId xmlns="" xmlns:a16="http://schemas.microsoft.com/office/drawing/2014/main" id="{7A0D00A1-71BA-4D37-8F80-AE861E78EF78}"/>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32" name="Google Shape;612;p31">
              <a:extLst>
                <a:ext uri="{FF2B5EF4-FFF2-40B4-BE49-F238E27FC236}">
                  <a16:creationId xmlns="" xmlns:a16="http://schemas.microsoft.com/office/drawing/2014/main" id="{5FE63163-EF83-48AD-BB9A-F6C503B9706E}"/>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34" name="Agrupar 33">
            <a:extLst>
              <a:ext uri="{FF2B5EF4-FFF2-40B4-BE49-F238E27FC236}">
                <a16:creationId xmlns="" xmlns:a16="http://schemas.microsoft.com/office/drawing/2014/main" id="{A3ED8392-B861-4D64-A054-415AC42284CC}"/>
              </a:ext>
            </a:extLst>
          </p:cNvPr>
          <p:cNvGrpSpPr/>
          <p:nvPr userDrawn="1"/>
        </p:nvGrpSpPr>
        <p:grpSpPr>
          <a:xfrm>
            <a:off x="1874198" y="1783561"/>
            <a:ext cx="1375092" cy="1398103"/>
            <a:chOff x="1934725" y="2210959"/>
            <a:chExt cx="1375092" cy="1398103"/>
          </a:xfrm>
        </p:grpSpPr>
        <p:sp>
          <p:nvSpPr>
            <p:cNvPr id="35" name="Google Shape;608;p31">
              <a:extLst>
                <a:ext uri="{FF2B5EF4-FFF2-40B4-BE49-F238E27FC236}">
                  <a16:creationId xmlns="" xmlns:a16="http://schemas.microsoft.com/office/drawing/2014/main" id="{EC0D18E9-F64A-4A2D-8166-9312C0BBEA1F}"/>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36" name="Google Shape;609;p31">
              <a:extLst>
                <a:ext uri="{FF2B5EF4-FFF2-40B4-BE49-F238E27FC236}">
                  <a16:creationId xmlns="" xmlns:a16="http://schemas.microsoft.com/office/drawing/2014/main" id="{D83CC125-647E-45B8-BCA6-F2DF2AEB3E01}"/>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37" name="Google Shape;612;p31">
              <a:extLst>
                <a:ext uri="{FF2B5EF4-FFF2-40B4-BE49-F238E27FC236}">
                  <a16:creationId xmlns="" xmlns:a16="http://schemas.microsoft.com/office/drawing/2014/main" id="{B7BCA86B-395A-4E2A-B6AE-16984A63E024}"/>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spTree>
    <p:extLst>
      <p:ext uri="{BB962C8B-B14F-4D97-AF65-F5344CB8AC3E}">
        <p14:creationId xmlns:p14="http://schemas.microsoft.com/office/powerpoint/2010/main" val="4256522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Próxima aula">
    <p:spTree>
      <p:nvGrpSpPr>
        <p:cNvPr id="1" name=""/>
        <p:cNvGrpSpPr/>
        <p:nvPr/>
      </p:nvGrpSpPr>
      <p:grpSpPr>
        <a:xfrm>
          <a:off x="0" y="0"/>
          <a:ext cx="0" cy="0"/>
          <a:chOff x="0" y="0"/>
          <a:chExt cx="0" cy="0"/>
        </a:xfrm>
      </p:grpSpPr>
      <p:pic>
        <p:nvPicPr>
          <p:cNvPr id="12" name="Imagem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9207" y="305212"/>
            <a:ext cx="1199455" cy="437331"/>
          </a:xfrm>
          <a:prstGeom prst="rect">
            <a:avLst/>
          </a:prstGeom>
        </p:spPr>
      </p:pic>
      <p:sp>
        <p:nvSpPr>
          <p:cNvPr id="13" name="Rectangle 42"/>
          <p:cNvSpPr>
            <a:spLocks noGrp="1" noChangeArrowheads="1"/>
          </p:cNvSpPr>
          <p:nvPr>
            <p:ph type="title" hasCustomPrompt="1"/>
          </p:nvPr>
        </p:nvSpPr>
        <p:spPr bwMode="auto">
          <a:xfrm>
            <a:off x="815414" y="157021"/>
            <a:ext cx="9985109" cy="733719"/>
          </a:xfrm>
          <a:prstGeom prst="rect">
            <a:avLst/>
          </a:prstGeom>
          <a:noFill/>
          <a:ln w="9525">
            <a:noFill/>
            <a:miter lim="800000"/>
            <a:headEnd/>
            <a:tailEnd/>
          </a:ln>
        </p:spPr>
        <p:txBody>
          <a:bodyPr anchor="ctr" anchorCtr="0"/>
          <a:lstStyle>
            <a:lvl1pPr algn="l">
              <a:defRPr sz="3200" b="1">
                <a:solidFill>
                  <a:schemeClr val="tx1"/>
                </a:solidFill>
                <a:effectLst/>
                <a:latin typeface="Arial" panose="020B0604020202020204" pitchFamily="34" charset="0"/>
                <a:cs typeface="Arial" panose="020B0604020202020204" pitchFamily="34" charset="0"/>
              </a:defRPr>
            </a:lvl1pPr>
          </a:lstStyle>
          <a:p>
            <a:pPr lvl="0"/>
            <a:r>
              <a:rPr lang="pt-BR" dirty="0"/>
              <a:t>Próxima aula</a:t>
            </a:r>
          </a:p>
        </p:txBody>
      </p:sp>
      <p:sp>
        <p:nvSpPr>
          <p:cNvPr id="6" name="Retângulo 5"/>
          <p:cNvSpPr/>
          <p:nvPr userDrawn="1"/>
        </p:nvSpPr>
        <p:spPr>
          <a:xfrm>
            <a:off x="0" y="381005"/>
            <a:ext cx="815413" cy="2636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2400">
              <a:latin typeface="Arial" panose="020B0604020202020204" pitchFamily="34" charset="0"/>
              <a:cs typeface="Arial" panose="020B0604020202020204" pitchFamily="34" charset="0"/>
            </a:endParaRPr>
          </a:p>
        </p:txBody>
      </p:sp>
      <p:sp>
        <p:nvSpPr>
          <p:cNvPr id="7" name="Espaço Reservado para Conteúdo 2"/>
          <p:cNvSpPr>
            <a:spLocks noGrp="1"/>
          </p:cNvSpPr>
          <p:nvPr>
            <p:ph idx="1" hasCustomPrompt="1"/>
          </p:nvPr>
        </p:nvSpPr>
        <p:spPr>
          <a:xfrm>
            <a:off x="1007435" y="1316765"/>
            <a:ext cx="9793088" cy="5184576"/>
          </a:xfrm>
          <a:prstGeom prst="rect">
            <a:avLst/>
          </a:prstGeom>
        </p:spPr>
        <p:txBody>
          <a:bodyPr/>
          <a:lstStyle>
            <a:lvl1pPr marL="300632" indent="-300632" algn="l">
              <a:lnSpc>
                <a:spcPct val="150000"/>
              </a:lnSpc>
              <a:buSzPct val="100000"/>
              <a:buFont typeface="Wingdings" panose="05000000000000000000" pitchFamily="2" charset="2"/>
              <a:buChar char="q"/>
              <a:defRPr sz="2400">
                <a:latin typeface="Arial" panose="020B0604020202020204" pitchFamily="34" charset="0"/>
                <a:cs typeface="Arial" panose="020B0604020202020204" pitchFamily="34" charset="0"/>
              </a:defRPr>
            </a:lvl1pPr>
            <a:lvl2pPr marL="723882" indent="-245527" algn="l">
              <a:lnSpc>
                <a:spcPct val="150000"/>
              </a:lnSpc>
              <a:buFont typeface="Arial" panose="020B0604020202020204" pitchFamily="34" charset="0"/>
              <a:buChar char="–"/>
              <a:defRPr sz="2133">
                <a:latin typeface="Arial" panose="020B0604020202020204" pitchFamily="34" charset="0"/>
                <a:cs typeface="Arial" panose="020B0604020202020204" pitchFamily="34" charset="0"/>
              </a:defRPr>
            </a:lvl2pPr>
            <a:lvl3pPr marL="950360" indent="-245527" algn="l">
              <a:lnSpc>
                <a:spcPct val="150000"/>
              </a:lnSpc>
              <a:defRPr sz="1867">
                <a:latin typeface="Arial" panose="020B0604020202020204" pitchFamily="34" charset="0"/>
                <a:cs typeface="Arial" panose="020B0604020202020204" pitchFamily="34" charset="0"/>
              </a:defRPr>
            </a:lvl3pPr>
            <a:lvl4pPr marL="1071007" indent="-245527" algn="l">
              <a:lnSpc>
                <a:spcPct val="150000"/>
              </a:lnSpc>
              <a:defRPr sz="1400">
                <a:latin typeface="Arial" panose="020B0604020202020204" pitchFamily="34" charset="0"/>
                <a:cs typeface="Arial" panose="020B0604020202020204" pitchFamily="34" charset="0"/>
              </a:defRPr>
            </a:lvl4pPr>
            <a:lvl5pPr marL="1191654" indent="-245527" algn="l">
              <a:lnSpc>
                <a:spcPct val="150000"/>
              </a:lnSpc>
              <a:defRPr sz="1400">
                <a:latin typeface="Arial" panose="020B0604020202020204" pitchFamily="34" charset="0"/>
                <a:cs typeface="Arial" panose="020B0604020202020204" pitchFamily="34" charset="0"/>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9082026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2_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lvl1pPr>
              <a:defRPr/>
            </a:lvl1pPr>
          </a:lstStyle>
          <a:p>
            <a:endParaRPr lang="pt-BR" dirty="0"/>
          </a:p>
        </p:txBody>
      </p:sp>
      <p:sp>
        <p:nvSpPr>
          <p:cNvPr id="3" name="Espaço Reservado para Rodapé 2"/>
          <p:cNvSpPr>
            <a:spLocks noGrp="1"/>
          </p:cNvSpPr>
          <p:nvPr>
            <p:ph type="ftr" sz="quarter" idx="11"/>
          </p:nvPr>
        </p:nvSpPr>
        <p:spPr/>
        <p:txBody>
          <a:bodyPr/>
          <a:lstStyle>
            <a:lvl1pPr>
              <a:defRPr/>
            </a:lvl1pPr>
          </a:lstStyle>
          <a:p>
            <a:endParaRPr lang="pt-BR" dirty="0"/>
          </a:p>
        </p:txBody>
      </p:sp>
      <p:sp>
        <p:nvSpPr>
          <p:cNvPr id="4" name="Espaço Reservado para Número de Slide 3"/>
          <p:cNvSpPr>
            <a:spLocks noGrp="1"/>
          </p:cNvSpPr>
          <p:nvPr>
            <p:ph type="sldNum" sz="quarter" idx="12"/>
          </p:nvPr>
        </p:nvSpPr>
        <p:spPr/>
        <p:txBody>
          <a:bodyPr/>
          <a:lstStyle>
            <a:lvl1pPr>
              <a:defRPr/>
            </a:lvl1pPr>
          </a:lstStyle>
          <a:p>
            <a:fld id="{4C61F923-D299-45DF-B282-52C069DFDDFC}" type="slidenum">
              <a:rPr lang="pt-BR"/>
              <a:pPr/>
              <a:t>‹nº›</a:t>
            </a:fld>
            <a:endParaRPr lang="pt-BR" dirty="0"/>
          </a:p>
        </p:txBody>
      </p:sp>
    </p:spTree>
    <p:extLst>
      <p:ext uri="{BB962C8B-B14F-4D97-AF65-F5344CB8AC3E}">
        <p14:creationId xmlns:p14="http://schemas.microsoft.com/office/powerpoint/2010/main" val="19588651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pic>
        <p:nvPicPr>
          <p:cNvPr id="12" name="Gráfico 1">
            <a:extLst>
              <a:ext uri="{FF2B5EF4-FFF2-40B4-BE49-F238E27FC236}">
                <a16:creationId xmlns="" xmlns:a16="http://schemas.microsoft.com/office/drawing/2014/main" id="{D46CB363-6B26-4B2B-8192-1EF3449DDDA4}"/>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8137856">
            <a:off x="-2174746" y="-1858369"/>
            <a:ext cx="12178748" cy="10269937"/>
          </a:xfrm>
          <a:prstGeom prst="rect">
            <a:avLst/>
          </a:prstGeom>
        </p:spPr>
      </p:pic>
      <p:sp>
        <p:nvSpPr>
          <p:cNvPr id="6" name="Rectangle 13">
            <a:extLst>
              <a:ext uri="{FF2B5EF4-FFF2-40B4-BE49-F238E27FC236}">
                <a16:creationId xmlns="" xmlns:a16="http://schemas.microsoft.com/office/drawing/2014/main" id="{C919D032-0EE5-43B4-9EEE-DF76E6A5539B}"/>
              </a:ext>
            </a:extLst>
          </p:cNvPr>
          <p:cNvSpPr/>
          <p:nvPr userDrawn="1"/>
        </p:nvSpPr>
        <p:spPr>
          <a:xfrm rot="5400000">
            <a:off x="758341" y="1338702"/>
            <a:ext cx="646333" cy="73161"/>
          </a:xfrm>
          <a:prstGeom prst="rect">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700" dirty="0"/>
          </a:p>
        </p:txBody>
      </p:sp>
      <p:sp>
        <p:nvSpPr>
          <p:cNvPr id="8" name="Espaço Reservado para Texto 14"/>
          <p:cNvSpPr>
            <a:spLocks noGrp="1"/>
          </p:cNvSpPr>
          <p:nvPr>
            <p:ph type="body" sz="quarter" idx="10" hasCustomPrompt="1"/>
          </p:nvPr>
        </p:nvSpPr>
        <p:spPr>
          <a:xfrm>
            <a:off x="1118088" y="1016507"/>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chemeClr val="bg1"/>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10" name="Espaço Reservado para Texto 28"/>
          <p:cNvSpPr>
            <a:spLocks noGrp="1"/>
          </p:cNvSpPr>
          <p:nvPr>
            <p:ph type="body" sz="quarter" idx="11" hasCustomPrompt="1"/>
          </p:nvPr>
        </p:nvSpPr>
        <p:spPr>
          <a:xfrm>
            <a:off x="1044927" y="2083814"/>
            <a:ext cx="6044205" cy="4154984"/>
          </a:xfrm>
          <a:prstGeom prst="rect">
            <a:avLst/>
          </a:prstGeom>
          <a:noFill/>
        </p:spPr>
        <p:txBody>
          <a:bodyPr wrap="square" rtlCol="0">
            <a:spAutoFit/>
          </a:bodyPr>
          <a:lstStyle>
            <a:lvl1pPr marL="0" indent="0">
              <a:buNone/>
              <a:defRPr lang="pt-BR" sz="1600" spc="80" dirty="0">
                <a:solidFill>
                  <a:schemeClr val="bg1"/>
                </a:solidFill>
                <a:latin typeface="Arial" panose="020B0604020202020204" pitchFamily="34" charset="0"/>
                <a:cs typeface="Arial" panose="020B0604020202020204" pitchFamily="34" charset="0"/>
              </a:defRPr>
            </a:lvl1pPr>
          </a:lstStyle>
          <a:p>
            <a:pPr>
              <a:lnSpc>
                <a:spcPct val="150000"/>
              </a:lnSpc>
            </a:pPr>
            <a:r>
              <a:rPr lang="en-US" sz="1600" spc="80" dirty="0">
                <a:solidFill>
                  <a:schemeClr val="bg1"/>
                </a:solidFill>
                <a:latin typeface="Arial" panose="020B0604020202020204" pitchFamily="34" charset="0"/>
                <a:cs typeface="Arial" panose="020B0604020202020204" pitchFamily="34"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600" spc="80" dirty="0" err="1">
                <a:solidFill>
                  <a:schemeClr val="bg1"/>
                </a:solidFill>
                <a:latin typeface="Arial" panose="020B0604020202020204" pitchFamily="34" charset="0"/>
                <a:cs typeface="Arial" panose="020B0604020202020204" pitchFamily="34" charset="0"/>
              </a:rPr>
              <a:t>popularised</a:t>
            </a:r>
            <a:r>
              <a:rPr lang="en-US" sz="1600" spc="80" dirty="0">
                <a:solidFill>
                  <a:schemeClr val="bg1"/>
                </a:solidFill>
                <a:latin typeface="Arial" panose="020B0604020202020204" pitchFamily="34" charset="0"/>
                <a:cs typeface="Arial" panose="020B0604020202020204" pitchFamily="34" charset="0"/>
              </a:rPr>
              <a:t> in the 1960s with the release of </a:t>
            </a:r>
            <a:r>
              <a:rPr lang="en-US" sz="1600" spc="80" dirty="0" err="1">
                <a:solidFill>
                  <a:schemeClr val="bg1"/>
                </a:solidFill>
                <a:latin typeface="Arial" panose="020B0604020202020204" pitchFamily="34" charset="0"/>
                <a:cs typeface="Arial" panose="020B0604020202020204" pitchFamily="34" charset="0"/>
              </a:rPr>
              <a:t>Letraset</a:t>
            </a:r>
            <a:r>
              <a:rPr lang="en-US" sz="1600" spc="80" dirty="0">
                <a:solidFill>
                  <a:schemeClr val="bg1"/>
                </a:solidFill>
                <a:latin typeface="Arial" panose="020B0604020202020204" pitchFamily="34" charset="0"/>
                <a:cs typeface="Arial" panose="020B0604020202020204" pitchFamily="34" charset="0"/>
              </a:rPr>
              <a:t> sheets containing Lorem Ipsum passages, and more recently with desktop publishing software like Aldus PageMaker including versions of Lorem Ipsum.</a:t>
            </a:r>
            <a:endParaRPr lang="pt-BR" sz="1600" spc="80" dirty="0">
              <a:solidFill>
                <a:schemeClr val="bg1"/>
              </a:solidFill>
              <a:latin typeface="Arial" panose="020B0604020202020204" pitchFamily="34" charset="0"/>
              <a:cs typeface="Arial" panose="020B0604020202020204" pitchFamily="34" charset="0"/>
            </a:endParaRPr>
          </a:p>
        </p:txBody>
      </p:sp>
      <p:pic>
        <p:nvPicPr>
          <p:cNvPr id="11" name="Gráfico 17">
            <a:extLst>
              <a:ext uri="{FF2B5EF4-FFF2-40B4-BE49-F238E27FC236}">
                <a16:creationId xmlns="" xmlns:a16="http://schemas.microsoft.com/office/drawing/2014/main" id="{A8997965-DD8B-4C19-B04F-7D89AE66F23A}"/>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10062500" y="1016507"/>
            <a:ext cx="1401291" cy="358370"/>
          </a:xfrm>
          <a:prstGeom prst="rect">
            <a:avLst/>
          </a:prstGeom>
        </p:spPr>
      </p:pic>
    </p:spTree>
    <p:extLst>
      <p:ext uri="{BB962C8B-B14F-4D97-AF65-F5344CB8AC3E}">
        <p14:creationId xmlns:p14="http://schemas.microsoft.com/office/powerpoint/2010/main" val="65155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Nesta aula">
    <p:spTree>
      <p:nvGrpSpPr>
        <p:cNvPr id="1" name=""/>
        <p:cNvGrpSpPr/>
        <p:nvPr/>
      </p:nvGrpSpPr>
      <p:grpSpPr>
        <a:xfrm>
          <a:off x="0" y="0"/>
          <a:ext cx="0" cy="0"/>
          <a:chOff x="0" y="0"/>
          <a:chExt cx="0" cy="0"/>
        </a:xfrm>
      </p:grpSpPr>
      <p:sp>
        <p:nvSpPr>
          <p:cNvPr id="8" name="Rectangle 42"/>
          <p:cNvSpPr>
            <a:spLocks noGrp="1" noChangeArrowheads="1"/>
          </p:cNvSpPr>
          <p:nvPr>
            <p:ph type="title" hasCustomPrompt="1"/>
          </p:nvPr>
        </p:nvSpPr>
        <p:spPr bwMode="auto">
          <a:xfrm>
            <a:off x="815414" y="157021"/>
            <a:ext cx="9985109" cy="733719"/>
          </a:xfrm>
          <a:prstGeom prst="rect">
            <a:avLst/>
          </a:prstGeom>
          <a:noFill/>
          <a:ln w="9525">
            <a:noFill/>
            <a:miter lim="800000"/>
            <a:headEnd/>
            <a:tailEnd/>
          </a:ln>
        </p:spPr>
        <p:txBody>
          <a:bodyPr anchor="ctr" anchorCtr="0"/>
          <a:lstStyle>
            <a:lvl1pPr algn="l">
              <a:defRPr sz="3200" b="1">
                <a:solidFill>
                  <a:schemeClr val="tx1"/>
                </a:solidFill>
                <a:effectLst/>
                <a:latin typeface="Arial" panose="020B0604020202020204" pitchFamily="34" charset="0"/>
                <a:cs typeface="Arial" panose="020B0604020202020204" pitchFamily="34" charset="0"/>
              </a:defRPr>
            </a:lvl1pPr>
          </a:lstStyle>
          <a:p>
            <a:pPr lvl="0"/>
            <a:r>
              <a:rPr lang="pt-BR" dirty="0"/>
              <a:t>Nesta aula</a:t>
            </a:r>
          </a:p>
        </p:txBody>
      </p:sp>
      <p:pic>
        <p:nvPicPr>
          <p:cNvPr id="9" name="Imagem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49207" y="305212"/>
            <a:ext cx="1199455" cy="437331"/>
          </a:xfrm>
          <a:prstGeom prst="rect">
            <a:avLst/>
          </a:prstGeom>
        </p:spPr>
      </p:pic>
      <p:sp>
        <p:nvSpPr>
          <p:cNvPr id="11" name="Espaço Reservado para Conteúdo 2"/>
          <p:cNvSpPr>
            <a:spLocks noGrp="1"/>
          </p:cNvSpPr>
          <p:nvPr>
            <p:ph idx="1" hasCustomPrompt="1"/>
          </p:nvPr>
        </p:nvSpPr>
        <p:spPr>
          <a:xfrm>
            <a:off x="1007435" y="1316765"/>
            <a:ext cx="9793088" cy="5184576"/>
          </a:xfrm>
          <a:prstGeom prst="rect">
            <a:avLst/>
          </a:prstGeom>
        </p:spPr>
        <p:txBody>
          <a:bodyPr/>
          <a:lstStyle>
            <a:lvl1pPr marL="300632" indent="-300632" algn="l">
              <a:lnSpc>
                <a:spcPct val="150000"/>
              </a:lnSpc>
              <a:buSzPct val="100000"/>
              <a:buFont typeface="Wingdings" panose="05000000000000000000" pitchFamily="2" charset="2"/>
              <a:buChar char="q"/>
              <a:defRPr sz="2400">
                <a:latin typeface="Arial" panose="020B0604020202020204" pitchFamily="34" charset="0"/>
                <a:cs typeface="Arial" panose="020B0604020202020204" pitchFamily="34" charset="0"/>
              </a:defRPr>
            </a:lvl1pPr>
            <a:lvl2pPr marL="723882" indent="-245527" algn="l">
              <a:lnSpc>
                <a:spcPct val="150000"/>
              </a:lnSpc>
              <a:buFont typeface="Arial" panose="020B0604020202020204" pitchFamily="34" charset="0"/>
              <a:buChar char="–"/>
              <a:defRPr sz="2133">
                <a:latin typeface="Arial" panose="020B0604020202020204" pitchFamily="34" charset="0"/>
                <a:cs typeface="Arial" panose="020B0604020202020204" pitchFamily="34" charset="0"/>
              </a:defRPr>
            </a:lvl2pPr>
            <a:lvl3pPr marL="950360" indent="-245527" algn="l">
              <a:lnSpc>
                <a:spcPct val="150000"/>
              </a:lnSpc>
              <a:defRPr sz="1867">
                <a:latin typeface="Arial" panose="020B0604020202020204" pitchFamily="34" charset="0"/>
                <a:cs typeface="Arial" panose="020B0604020202020204" pitchFamily="34" charset="0"/>
              </a:defRPr>
            </a:lvl3pPr>
            <a:lvl4pPr marL="1071007" indent="-245527" algn="l">
              <a:lnSpc>
                <a:spcPct val="150000"/>
              </a:lnSpc>
              <a:defRPr sz="1400">
                <a:latin typeface="Arial" panose="020B0604020202020204" pitchFamily="34" charset="0"/>
                <a:cs typeface="Arial" panose="020B0604020202020204" pitchFamily="34" charset="0"/>
              </a:defRPr>
            </a:lvl4pPr>
            <a:lvl5pPr marL="1191654" indent="-245527" algn="l">
              <a:lnSpc>
                <a:spcPct val="150000"/>
              </a:lnSpc>
              <a:defRPr sz="1400">
                <a:latin typeface="Arial" panose="020B0604020202020204" pitchFamily="34" charset="0"/>
                <a:cs typeface="Arial" panose="020B0604020202020204" pitchFamily="34" charset="0"/>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12" name="Retângulo 11"/>
          <p:cNvSpPr/>
          <p:nvPr userDrawn="1"/>
        </p:nvSpPr>
        <p:spPr>
          <a:xfrm>
            <a:off x="0" y="381005"/>
            <a:ext cx="815413" cy="2636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16924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Layout Personalizado">
    <p:spTree>
      <p:nvGrpSpPr>
        <p:cNvPr id="1" name=""/>
        <p:cNvGrpSpPr/>
        <p:nvPr/>
      </p:nvGrpSpPr>
      <p:grpSpPr>
        <a:xfrm>
          <a:off x="0" y="0"/>
          <a:ext cx="0" cy="0"/>
          <a:chOff x="0" y="0"/>
          <a:chExt cx="0" cy="0"/>
        </a:xfrm>
      </p:grpSpPr>
      <p:pic>
        <p:nvPicPr>
          <p:cNvPr id="3" name="Gráfico 10">
            <a:extLst>
              <a:ext uri="{FF2B5EF4-FFF2-40B4-BE49-F238E27FC236}">
                <a16:creationId xmlns="" xmlns:a16="http://schemas.microsoft.com/office/drawing/2014/main" id="{5B6C9961-613E-4BDF-9E52-F5F8C0F164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020489">
            <a:off x="-5059343" y="3462434"/>
            <a:ext cx="12842935" cy="8953811"/>
          </a:xfrm>
          <a:prstGeom prst="rect">
            <a:avLst/>
          </a:prstGeom>
        </p:spPr>
      </p:pic>
      <p:pic>
        <p:nvPicPr>
          <p:cNvPr id="4" name="Gráfico 13">
            <a:extLst>
              <a:ext uri="{FF2B5EF4-FFF2-40B4-BE49-F238E27FC236}">
                <a16:creationId xmlns="" xmlns:a16="http://schemas.microsoft.com/office/drawing/2014/main" id="{41A9C174-5D4F-4895-8514-85AFA5EDC8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14491625">
            <a:off x="1264564" y="-7101425"/>
            <a:ext cx="12842935" cy="9680165"/>
          </a:xfrm>
          <a:prstGeom prst="rect">
            <a:avLst/>
          </a:prstGeom>
        </p:spPr>
      </p:pic>
      <p:pic>
        <p:nvPicPr>
          <p:cNvPr id="5" name="Gráfico 9">
            <a:extLst>
              <a:ext uri="{FF2B5EF4-FFF2-40B4-BE49-F238E27FC236}">
                <a16:creationId xmlns="" xmlns:a16="http://schemas.microsoft.com/office/drawing/2014/main" id="{0D59BC49-6727-4F68-9DD8-6D83B9ABFBFC}"/>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9876179" y="1063736"/>
            <a:ext cx="1401291" cy="358370"/>
          </a:xfrm>
          <a:prstGeom prst="rect">
            <a:avLst/>
          </a:prstGeom>
        </p:spPr>
      </p:pic>
      <p:sp>
        <p:nvSpPr>
          <p:cNvPr id="9" name="Espaço Reservado para Texto 14"/>
          <p:cNvSpPr>
            <a:spLocks noGrp="1"/>
          </p:cNvSpPr>
          <p:nvPr>
            <p:ph type="body" sz="quarter" idx="11" hasCustomPrompt="1"/>
          </p:nvPr>
        </p:nvSpPr>
        <p:spPr>
          <a:xfrm>
            <a:off x="899237" y="92186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0" name="Espaço Reservado para Texto 10"/>
          <p:cNvSpPr>
            <a:spLocks noGrp="1"/>
          </p:cNvSpPr>
          <p:nvPr>
            <p:ph type="body" sz="quarter" idx="12" hasCustomPrompt="1"/>
          </p:nvPr>
        </p:nvSpPr>
        <p:spPr>
          <a:xfrm>
            <a:off x="899237" y="1899188"/>
            <a:ext cx="5351693"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
        <p:nvSpPr>
          <p:cNvPr id="11" name="Elipse 10">
            <a:extLst>
              <a:ext uri="{FF2B5EF4-FFF2-40B4-BE49-F238E27FC236}">
                <a16:creationId xmlns="" xmlns:a16="http://schemas.microsoft.com/office/drawing/2014/main" id="{F29C5BCB-5C3E-4AF7-AEDC-F81EE991C855}"/>
              </a:ext>
            </a:extLst>
          </p:cNvPr>
          <p:cNvSpPr/>
          <p:nvPr userDrawn="1"/>
        </p:nvSpPr>
        <p:spPr>
          <a:xfrm>
            <a:off x="8852825" y="4458217"/>
            <a:ext cx="609958" cy="609958"/>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Gráfico 1">
            <a:extLst>
              <a:ext uri="{FF2B5EF4-FFF2-40B4-BE49-F238E27FC236}">
                <a16:creationId xmlns="" xmlns:a16="http://schemas.microsoft.com/office/drawing/2014/main" id="{484F5EAD-CCAD-4621-8D41-DC5A428ED0B7}"/>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2185971">
            <a:off x="7694277" y="4337161"/>
            <a:ext cx="6665480" cy="5620780"/>
          </a:xfrm>
          <a:prstGeom prst="rect">
            <a:avLst/>
          </a:prstGeom>
        </p:spPr>
      </p:pic>
    </p:spTree>
    <p:extLst>
      <p:ext uri="{BB962C8B-B14F-4D97-AF65-F5344CB8AC3E}">
        <p14:creationId xmlns:p14="http://schemas.microsoft.com/office/powerpoint/2010/main" val="28595770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Layout Personalizado">
    <p:spTree>
      <p:nvGrpSpPr>
        <p:cNvPr id="1" name=""/>
        <p:cNvGrpSpPr/>
        <p:nvPr/>
      </p:nvGrpSpPr>
      <p:grpSpPr>
        <a:xfrm>
          <a:off x="0" y="0"/>
          <a:ext cx="0" cy="0"/>
          <a:chOff x="0" y="0"/>
          <a:chExt cx="0" cy="0"/>
        </a:xfrm>
      </p:grpSpPr>
      <p:pic>
        <p:nvPicPr>
          <p:cNvPr id="3" name="Gráfico 1">
            <a:extLst>
              <a:ext uri="{FF2B5EF4-FFF2-40B4-BE49-F238E27FC236}">
                <a16:creationId xmlns="" xmlns:a16="http://schemas.microsoft.com/office/drawing/2014/main" id="{D5D5B99F-7D44-47C9-A3F8-06AC51601ECC}"/>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673748">
            <a:off x="6999450" y="3572283"/>
            <a:ext cx="7532719" cy="6352094"/>
          </a:xfrm>
          <a:prstGeom prst="rect">
            <a:avLst/>
          </a:prstGeom>
        </p:spPr>
      </p:pic>
      <p:pic>
        <p:nvPicPr>
          <p:cNvPr id="8" name="Gráfico 2">
            <a:extLst>
              <a:ext uri="{FF2B5EF4-FFF2-40B4-BE49-F238E27FC236}">
                <a16:creationId xmlns="" xmlns:a16="http://schemas.microsoft.com/office/drawing/2014/main" id="{D1FC54DC-63F1-4A4F-A296-AF463A68A18F}"/>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257578">
            <a:off x="-1680702" y="-2280851"/>
            <a:ext cx="8156045" cy="9965620"/>
          </a:xfrm>
          <a:prstGeom prst="rect">
            <a:avLst/>
          </a:prstGeom>
        </p:spPr>
      </p:pic>
      <p:pic>
        <p:nvPicPr>
          <p:cNvPr id="11" name="Gráfico 13">
            <a:extLst>
              <a:ext uri="{FF2B5EF4-FFF2-40B4-BE49-F238E27FC236}">
                <a16:creationId xmlns="" xmlns:a16="http://schemas.microsoft.com/office/drawing/2014/main" id="{172533FF-B8DC-4081-AA32-FA08AE419540}"/>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9784622" y="1063736"/>
            <a:ext cx="1401291" cy="358370"/>
          </a:xfrm>
          <a:prstGeom prst="rect">
            <a:avLst/>
          </a:prstGeom>
        </p:spPr>
      </p:pic>
      <p:sp>
        <p:nvSpPr>
          <p:cNvPr id="12" name="Espaço Reservado para Texto 14"/>
          <p:cNvSpPr>
            <a:spLocks noGrp="1"/>
          </p:cNvSpPr>
          <p:nvPr>
            <p:ph type="body" sz="quarter" idx="11" hasCustomPrompt="1"/>
          </p:nvPr>
        </p:nvSpPr>
        <p:spPr>
          <a:xfrm>
            <a:off x="1101378" y="92186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3" name="Espaço Reservado para Texto 10"/>
          <p:cNvSpPr>
            <a:spLocks noGrp="1"/>
          </p:cNvSpPr>
          <p:nvPr>
            <p:ph type="body" sz="quarter" idx="12" hasCustomPrompt="1"/>
          </p:nvPr>
        </p:nvSpPr>
        <p:spPr>
          <a:xfrm>
            <a:off x="1101378" y="1899188"/>
            <a:ext cx="5351693"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grpSp>
        <p:nvGrpSpPr>
          <p:cNvPr id="10" name="Agrupar 24">
            <a:extLst>
              <a:ext uri="{FF2B5EF4-FFF2-40B4-BE49-F238E27FC236}">
                <a16:creationId xmlns="" xmlns:a16="http://schemas.microsoft.com/office/drawing/2014/main" id="{434F7AA3-46F6-48DF-97CF-0B1787DF4F1B}"/>
              </a:ext>
            </a:extLst>
          </p:cNvPr>
          <p:cNvGrpSpPr/>
          <p:nvPr userDrawn="1"/>
        </p:nvGrpSpPr>
        <p:grpSpPr>
          <a:xfrm rot="7084493">
            <a:off x="6535213" y="462684"/>
            <a:ext cx="1212967" cy="1202103"/>
            <a:chOff x="10652775" y="412795"/>
            <a:chExt cx="1306811" cy="1295107"/>
          </a:xfrm>
          <a:solidFill>
            <a:srgbClr val="2EC6C2"/>
          </a:solidFill>
        </p:grpSpPr>
        <p:sp>
          <p:nvSpPr>
            <p:cNvPr id="14" name="Elipse 5">
              <a:extLst>
                <a:ext uri="{FF2B5EF4-FFF2-40B4-BE49-F238E27FC236}">
                  <a16:creationId xmlns="" xmlns:a16="http://schemas.microsoft.com/office/drawing/2014/main" id="{E4CED0C2-F661-4D61-A82C-E862507B4ABF}"/>
                </a:ext>
              </a:extLst>
            </p:cNvPr>
            <p:cNvSpPr/>
            <p:nvPr/>
          </p:nvSpPr>
          <p:spPr>
            <a:xfrm rot="18022432">
              <a:off x="10652775" y="412795"/>
              <a:ext cx="486137" cy="4861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Elipse 6">
              <a:extLst>
                <a:ext uri="{FF2B5EF4-FFF2-40B4-BE49-F238E27FC236}">
                  <a16:creationId xmlns="" xmlns:a16="http://schemas.microsoft.com/office/drawing/2014/main" id="{E1EB2A13-019F-4D39-BD1B-1B3ACC08ED4D}"/>
                </a:ext>
              </a:extLst>
            </p:cNvPr>
            <p:cNvSpPr/>
            <p:nvPr/>
          </p:nvSpPr>
          <p:spPr>
            <a:xfrm rot="18022432">
              <a:off x="11138912" y="887228"/>
              <a:ext cx="820674" cy="8206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6480390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Layout Personalizado">
    <p:spTree>
      <p:nvGrpSpPr>
        <p:cNvPr id="1" name=""/>
        <p:cNvGrpSpPr/>
        <p:nvPr/>
      </p:nvGrpSpPr>
      <p:grpSpPr>
        <a:xfrm>
          <a:off x="0" y="0"/>
          <a:ext cx="0" cy="0"/>
          <a:chOff x="0" y="0"/>
          <a:chExt cx="0" cy="0"/>
        </a:xfrm>
      </p:grpSpPr>
      <p:pic>
        <p:nvPicPr>
          <p:cNvPr id="4" name="Gráfico 10">
            <a:extLst>
              <a:ext uri="{FF2B5EF4-FFF2-40B4-BE49-F238E27FC236}">
                <a16:creationId xmlns="" xmlns:a16="http://schemas.microsoft.com/office/drawing/2014/main" id="{880B1BD4-F69F-4D10-BEC3-26970FF8CA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770441">
            <a:off x="6224053" y="-244397"/>
            <a:ext cx="12842935" cy="9680165"/>
          </a:xfrm>
          <a:prstGeom prst="rect">
            <a:avLst/>
          </a:prstGeom>
        </p:spPr>
      </p:pic>
      <p:pic>
        <p:nvPicPr>
          <p:cNvPr id="5" name="Gráfico 9">
            <a:extLst>
              <a:ext uri="{FF2B5EF4-FFF2-40B4-BE49-F238E27FC236}">
                <a16:creationId xmlns="" xmlns:a16="http://schemas.microsoft.com/office/drawing/2014/main" id="{1DCC96D4-8AD9-4E14-9C75-2C5848533855}"/>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9510050" y="1063736"/>
            <a:ext cx="1401291" cy="358370"/>
          </a:xfrm>
          <a:prstGeom prst="rect">
            <a:avLst/>
          </a:prstGeom>
        </p:spPr>
      </p:pic>
      <p:sp>
        <p:nvSpPr>
          <p:cNvPr id="8" name="Espaço Reservado para Texto 14"/>
          <p:cNvSpPr>
            <a:spLocks noGrp="1"/>
          </p:cNvSpPr>
          <p:nvPr>
            <p:ph type="body" sz="quarter" idx="11" hasCustomPrompt="1"/>
          </p:nvPr>
        </p:nvSpPr>
        <p:spPr>
          <a:xfrm>
            <a:off x="1280659" y="88414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9" name="Espaço Reservado para Texto 10"/>
          <p:cNvSpPr>
            <a:spLocks noGrp="1"/>
          </p:cNvSpPr>
          <p:nvPr>
            <p:ph type="body" sz="quarter" idx="12" hasCustomPrompt="1"/>
          </p:nvPr>
        </p:nvSpPr>
        <p:spPr>
          <a:xfrm>
            <a:off x="1288694" y="1931806"/>
            <a:ext cx="8040567"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10" name="Gráfico 1">
            <a:extLst>
              <a:ext uri="{FF2B5EF4-FFF2-40B4-BE49-F238E27FC236}">
                <a16:creationId xmlns="" xmlns:a16="http://schemas.microsoft.com/office/drawing/2014/main" id="{93D79679-B70E-4326-8380-C9D16003E2AB}"/>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3613636">
            <a:off x="-1975777" y="4195581"/>
            <a:ext cx="7532719" cy="6352094"/>
          </a:xfrm>
          <a:prstGeom prst="rect">
            <a:avLst/>
          </a:prstGeom>
        </p:spPr>
      </p:pic>
    </p:spTree>
    <p:extLst>
      <p:ext uri="{BB962C8B-B14F-4D97-AF65-F5344CB8AC3E}">
        <p14:creationId xmlns:p14="http://schemas.microsoft.com/office/powerpoint/2010/main" val="6771060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Layout Personalizado">
    <p:bg>
      <p:bgPr>
        <a:solidFill>
          <a:srgbClr val="2EC6C2"/>
        </a:solidFill>
        <a:effectLst/>
      </p:bgPr>
    </p:bg>
    <p:spTree>
      <p:nvGrpSpPr>
        <p:cNvPr id="1" name=""/>
        <p:cNvGrpSpPr/>
        <p:nvPr/>
      </p:nvGrpSpPr>
      <p:grpSpPr>
        <a:xfrm>
          <a:off x="0" y="0"/>
          <a:ext cx="0" cy="0"/>
          <a:chOff x="0" y="0"/>
          <a:chExt cx="0" cy="0"/>
        </a:xfrm>
      </p:grpSpPr>
      <p:sp>
        <p:nvSpPr>
          <p:cNvPr id="3" name="Título 1"/>
          <p:cNvSpPr>
            <a:spLocks noGrp="1"/>
          </p:cNvSpPr>
          <p:nvPr>
            <p:ph type="ctrTitle" hasCustomPrompt="1"/>
          </p:nvPr>
        </p:nvSpPr>
        <p:spPr>
          <a:xfrm>
            <a:off x="937550" y="1796162"/>
            <a:ext cx="10127925" cy="2387600"/>
          </a:xfrm>
          <a:prstGeom prst="rect">
            <a:avLst/>
          </a:prstGeom>
        </p:spPr>
        <p:txBody>
          <a:bodyPr anchor="ctr">
            <a:noAutofit/>
          </a:bodyPr>
          <a:lstStyle>
            <a:lvl1pPr algn="l">
              <a:defRPr sz="9600" baseline="0">
                <a:latin typeface="Arial" panose="020B0604020202020204" pitchFamily="34" charset="0"/>
                <a:cs typeface="Arial" panose="020B0604020202020204" pitchFamily="34" charset="0"/>
              </a:defRPr>
            </a:lvl1pPr>
          </a:lstStyle>
          <a:p>
            <a:r>
              <a:rPr lang="pt-BR" sz="10801" dirty="0">
                <a:solidFill>
                  <a:schemeClr val="bg1"/>
                </a:solidFill>
                <a:latin typeface="Arial Black" panose="020B0A04020102020204" pitchFamily="34" charset="0"/>
              </a:rPr>
              <a:t>Título </a:t>
            </a:r>
            <a:br>
              <a:rPr lang="pt-BR" sz="10801" dirty="0">
                <a:solidFill>
                  <a:schemeClr val="bg1"/>
                </a:solidFill>
                <a:latin typeface="Arial Black" panose="020B0A04020102020204" pitchFamily="34" charset="0"/>
              </a:rPr>
            </a:br>
            <a:r>
              <a:rPr lang="pt-BR" sz="10801" dirty="0">
                <a:solidFill>
                  <a:schemeClr val="bg1"/>
                </a:solidFill>
                <a:latin typeface="Arial Black" panose="020B0A04020102020204" pitchFamily="34" charset="0"/>
              </a:rPr>
              <a:t>do slide</a:t>
            </a:r>
          </a:p>
        </p:txBody>
      </p:sp>
      <p:sp>
        <p:nvSpPr>
          <p:cNvPr id="10" name="Espaço Reservado para Conteúdo 9"/>
          <p:cNvSpPr>
            <a:spLocks noGrp="1"/>
          </p:cNvSpPr>
          <p:nvPr>
            <p:ph sz="quarter" idx="10" hasCustomPrompt="1"/>
          </p:nvPr>
        </p:nvSpPr>
        <p:spPr>
          <a:xfrm>
            <a:off x="937550" y="4318000"/>
            <a:ext cx="8743950" cy="1041400"/>
          </a:xfrm>
          <a:prstGeom prst="rect">
            <a:avLst/>
          </a:prstGeom>
        </p:spPr>
        <p:txBody>
          <a:bodyPr anchor="ctr"/>
          <a:lstStyle>
            <a:lvl1pPr marL="0" indent="0" algn="l">
              <a:buNone/>
              <a:defRPr lang="pt-BR" sz="3600" kern="1200" dirty="0">
                <a:solidFill>
                  <a:schemeClr val="bg1"/>
                </a:solidFill>
                <a:latin typeface="Arial Black"/>
                <a:ea typeface="+mj-ea"/>
                <a:cs typeface="Circular Std Black" panose="020B0A04020101010102" pitchFamily="34" charset="0"/>
              </a:defRPr>
            </a:lvl1pPr>
          </a:lstStyle>
          <a:p>
            <a:pPr lvl="0"/>
            <a:r>
              <a:rPr lang="pt-BR" dirty="0"/>
              <a:t>(Subtítulo do slide)</a:t>
            </a:r>
          </a:p>
        </p:txBody>
      </p:sp>
      <p:pic>
        <p:nvPicPr>
          <p:cNvPr id="7" name="Gráfico 9">
            <a:extLst>
              <a:ext uri="{FF2B5EF4-FFF2-40B4-BE49-F238E27FC236}">
                <a16:creationId xmlns="" xmlns:a16="http://schemas.microsoft.com/office/drawing/2014/main" id="{2097314D-F6DF-43BE-B0A6-A209ECEC383E}"/>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9881525" y="911336"/>
            <a:ext cx="1401291" cy="358370"/>
          </a:xfrm>
          <a:prstGeom prst="rect">
            <a:avLst/>
          </a:prstGeom>
        </p:spPr>
      </p:pic>
      <p:pic>
        <p:nvPicPr>
          <p:cNvPr id="9" name="Gráfico 1">
            <a:extLst>
              <a:ext uri="{FF2B5EF4-FFF2-40B4-BE49-F238E27FC236}">
                <a16:creationId xmlns="" xmlns:a16="http://schemas.microsoft.com/office/drawing/2014/main" id="{29F4604A-1EFC-4F27-BA48-F6B35E6AD48E}"/>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1415492">
            <a:off x="6396710" y="3681953"/>
            <a:ext cx="7532719" cy="6352094"/>
          </a:xfrm>
          <a:prstGeom prst="rect">
            <a:avLst/>
          </a:prstGeom>
        </p:spPr>
      </p:pic>
    </p:spTree>
    <p:extLst>
      <p:ext uri="{BB962C8B-B14F-4D97-AF65-F5344CB8AC3E}">
        <p14:creationId xmlns:p14="http://schemas.microsoft.com/office/powerpoint/2010/main" val="25701539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Layout Personalizado">
    <p:spTree>
      <p:nvGrpSpPr>
        <p:cNvPr id="1" name=""/>
        <p:cNvGrpSpPr/>
        <p:nvPr/>
      </p:nvGrpSpPr>
      <p:grpSpPr>
        <a:xfrm>
          <a:off x="0" y="0"/>
          <a:ext cx="0" cy="0"/>
          <a:chOff x="0" y="0"/>
          <a:chExt cx="0" cy="0"/>
        </a:xfrm>
      </p:grpSpPr>
      <p:pic>
        <p:nvPicPr>
          <p:cNvPr id="6" name="Gráfico 14">
            <a:extLst>
              <a:ext uri="{FF2B5EF4-FFF2-40B4-BE49-F238E27FC236}">
                <a16:creationId xmlns="" xmlns:a16="http://schemas.microsoft.com/office/drawing/2014/main" id="{0C6A4F02-0D74-4DBD-B3EE-A286DCECB0D9}"/>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9522907" y="1063736"/>
            <a:ext cx="1401291" cy="358370"/>
          </a:xfrm>
          <a:prstGeom prst="rect">
            <a:avLst/>
          </a:prstGeom>
        </p:spPr>
      </p:pic>
      <p:sp>
        <p:nvSpPr>
          <p:cNvPr id="8" name="Espaço Reservado para Imagem 1">
            <a:extLst>
              <a:ext uri="{FF2B5EF4-FFF2-40B4-BE49-F238E27FC236}">
                <a16:creationId xmlns="" xmlns:a16="http://schemas.microsoft.com/office/drawing/2014/main" id="{0A899292-D756-44D3-B54A-B124DA1D0273}"/>
              </a:ext>
            </a:extLst>
          </p:cNvPr>
          <p:cNvSpPr>
            <a:spLocks noGrp="1"/>
          </p:cNvSpPr>
          <p:nvPr>
            <p:ph type="pic" sz="quarter" idx="10"/>
          </p:nvPr>
        </p:nvSpPr>
        <p:spPr>
          <a:xfrm>
            <a:off x="7071745" y="1816880"/>
            <a:ext cx="5779758" cy="5366613"/>
          </a:xfrm>
          <a:custGeom>
            <a:avLst/>
            <a:gdLst>
              <a:gd name="connsiteX0" fmla="*/ 0 w 4826000"/>
              <a:gd name="connsiteY0" fmla="*/ 0 h 4687888"/>
              <a:gd name="connsiteX1" fmla="*/ 4826000 w 4826000"/>
              <a:gd name="connsiteY1" fmla="*/ 0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0 h 4687888"/>
              <a:gd name="connsiteX1" fmla="*/ 3726405 w 4826000"/>
              <a:gd name="connsiteY1" fmla="*/ 1400537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0 h 4687888"/>
              <a:gd name="connsiteX1" fmla="*/ 3726405 w 4826000"/>
              <a:gd name="connsiteY1" fmla="*/ 1400537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327074 h 5014962"/>
              <a:gd name="connsiteX1" fmla="*/ 3726405 w 4826000"/>
              <a:gd name="connsiteY1" fmla="*/ 1727611 h 5014962"/>
              <a:gd name="connsiteX2" fmla="*/ 4826000 w 4826000"/>
              <a:gd name="connsiteY2" fmla="*/ 5014962 h 5014962"/>
              <a:gd name="connsiteX3" fmla="*/ 0 w 4826000"/>
              <a:gd name="connsiteY3" fmla="*/ 5014962 h 5014962"/>
              <a:gd name="connsiteX4" fmla="*/ 0 w 4826000"/>
              <a:gd name="connsiteY4" fmla="*/ 327074 h 5014962"/>
              <a:gd name="connsiteX0" fmla="*/ 0 w 5196389"/>
              <a:gd name="connsiteY0" fmla="*/ 533931 h 4376867"/>
              <a:gd name="connsiteX1" fmla="*/ 4096794 w 5196389"/>
              <a:gd name="connsiteY1" fmla="*/ 1089516 h 4376867"/>
              <a:gd name="connsiteX2" fmla="*/ 5196389 w 5196389"/>
              <a:gd name="connsiteY2" fmla="*/ 4376867 h 4376867"/>
              <a:gd name="connsiteX3" fmla="*/ 370389 w 5196389"/>
              <a:gd name="connsiteY3" fmla="*/ 4376867 h 4376867"/>
              <a:gd name="connsiteX4" fmla="*/ 0 w 5196389"/>
              <a:gd name="connsiteY4" fmla="*/ 533931 h 4376867"/>
              <a:gd name="connsiteX0" fmla="*/ 217791 w 5414180"/>
              <a:gd name="connsiteY0" fmla="*/ 533931 h 4376867"/>
              <a:gd name="connsiteX1" fmla="*/ 4314585 w 5414180"/>
              <a:gd name="connsiteY1" fmla="*/ 1089516 h 4376867"/>
              <a:gd name="connsiteX2" fmla="*/ 5414180 w 5414180"/>
              <a:gd name="connsiteY2" fmla="*/ 4376867 h 4376867"/>
              <a:gd name="connsiteX3" fmla="*/ 588180 w 5414180"/>
              <a:gd name="connsiteY3" fmla="*/ 4376867 h 4376867"/>
              <a:gd name="connsiteX4" fmla="*/ 217791 w 5414180"/>
              <a:gd name="connsiteY4" fmla="*/ 533931 h 4376867"/>
              <a:gd name="connsiteX0" fmla="*/ 486282 w 5682671"/>
              <a:gd name="connsiteY0" fmla="*/ 533931 h 4376867"/>
              <a:gd name="connsiteX1" fmla="*/ 4583076 w 5682671"/>
              <a:gd name="connsiteY1" fmla="*/ 1089516 h 4376867"/>
              <a:gd name="connsiteX2" fmla="*/ 5682671 w 5682671"/>
              <a:gd name="connsiteY2" fmla="*/ 4376867 h 4376867"/>
              <a:gd name="connsiteX3" fmla="*/ 856671 w 5682671"/>
              <a:gd name="connsiteY3" fmla="*/ 4376867 h 4376867"/>
              <a:gd name="connsiteX4" fmla="*/ 486282 w 5682671"/>
              <a:gd name="connsiteY4" fmla="*/ 533931 h 4376867"/>
              <a:gd name="connsiteX0" fmla="*/ 243146 w 6272913"/>
              <a:gd name="connsiteY0" fmla="*/ 390323 h 4742545"/>
              <a:gd name="connsiteX1" fmla="*/ 5173318 w 6272913"/>
              <a:gd name="connsiteY1" fmla="*/ 1455194 h 4742545"/>
              <a:gd name="connsiteX2" fmla="*/ 6272913 w 6272913"/>
              <a:gd name="connsiteY2" fmla="*/ 4742545 h 4742545"/>
              <a:gd name="connsiteX3" fmla="*/ 1446913 w 6272913"/>
              <a:gd name="connsiteY3" fmla="*/ 4742545 h 4742545"/>
              <a:gd name="connsiteX4" fmla="*/ 243146 w 6272913"/>
              <a:gd name="connsiteY4" fmla="*/ 390323 h 4742545"/>
              <a:gd name="connsiteX0" fmla="*/ 892905 w 6922672"/>
              <a:gd name="connsiteY0" fmla="*/ 390323 h 6247254"/>
              <a:gd name="connsiteX1" fmla="*/ 5823077 w 6922672"/>
              <a:gd name="connsiteY1" fmla="*/ 1455194 h 6247254"/>
              <a:gd name="connsiteX2" fmla="*/ 6922672 w 6922672"/>
              <a:gd name="connsiteY2" fmla="*/ 4742545 h 6247254"/>
              <a:gd name="connsiteX3" fmla="*/ 568814 w 6922672"/>
              <a:gd name="connsiteY3" fmla="*/ 6247254 h 6247254"/>
              <a:gd name="connsiteX4" fmla="*/ 892905 w 6922672"/>
              <a:gd name="connsiteY4" fmla="*/ 390323 h 6247254"/>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443933 h 6486059"/>
              <a:gd name="connsiteX1" fmla="*/ 6031421 w 6968971"/>
              <a:gd name="connsiteY1" fmla="*/ 1288885 h 6486059"/>
              <a:gd name="connsiteX2" fmla="*/ 6968971 w 6968971"/>
              <a:gd name="connsiteY2" fmla="*/ 6486059 h 6486059"/>
              <a:gd name="connsiteX3" fmla="*/ 568814 w 6968971"/>
              <a:gd name="connsiteY3" fmla="*/ 6300864 h 6486059"/>
              <a:gd name="connsiteX4" fmla="*/ 892905 w 6968971"/>
              <a:gd name="connsiteY4" fmla="*/ 443933 h 6486059"/>
              <a:gd name="connsiteX0" fmla="*/ 892905 w 6968971"/>
              <a:gd name="connsiteY0" fmla="*/ 321148 h 6363274"/>
              <a:gd name="connsiteX1" fmla="*/ 6031421 w 6968971"/>
              <a:gd name="connsiteY1" fmla="*/ 1166100 h 6363274"/>
              <a:gd name="connsiteX2" fmla="*/ 6968971 w 6968971"/>
              <a:gd name="connsiteY2" fmla="*/ 6363274 h 6363274"/>
              <a:gd name="connsiteX3" fmla="*/ 568814 w 6968971"/>
              <a:gd name="connsiteY3" fmla="*/ 6178079 h 6363274"/>
              <a:gd name="connsiteX4" fmla="*/ 892905 w 6968971"/>
              <a:gd name="connsiteY4" fmla="*/ 321148 h 6363274"/>
              <a:gd name="connsiteX0" fmla="*/ 892905 w 6968971"/>
              <a:gd name="connsiteY0" fmla="*/ 321148 h 6363274"/>
              <a:gd name="connsiteX1" fmla="*/ 6031421 w 6968971"/>
              <a:gd name="connsiteY1" fmla="*/ 1166100 h 6363274"/>
              <a:gd name="connsiteX2" fmla="*/ 6968971 w 6968971"/>
              <a:gd name="connsiteY2" fmla="*/ 6363274 h 6363274"/>
              <a:gd name="connsiteX3" fmla="*/ 568814 w 6968971"/>
              <a:gd name="connsiteY3" fmla="*/ 6178079 h 6363274"/>
              <a:gd name="connsiteX4" fmla="*/ 892905 w 6968971"/>
              <a:gd name="connsiteY4" fmla="*/ 321148 h 6363274"/>
              <a:gd name="connsiteX0" fmla="*/ 892905 w 6968971"/>
              <a:gd name="connsiteY0" fmla="*/ 298334 h 6340460"/>
              <a:gd name="connsiteX1" fmla="*/ 5788353 w 6968971"/>
              <a:gd name="connsiteY1" fmla="*/ 1293757 h 6340460"/>
              <a:gd name="connsiteX2" fmla="*/ 6968971 w 6968971"/>
              <a:gd name="connsiteY2" fmla="*/ 6340460 h 6340460"/>
              <a:gd name="connsiteX3" fmla="*/ 568814 w 6968971"/>
              <a:gd name="connsiteY3" fmla="*/ 6155265 h 6340460"/>
              <a:gd name="connsiteX4" fmla="*/ 892905 w 6968971"/>
              <a:gd name="connsiteY4" fmla="*/ 298334 h 6340460"/>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433048 h 6475174"/>
              <a:gd name="connsiteX1" fmla="*/ 5973548 w 6968971"/>
              <a:gd name="connsiteY1" fmla="*/ 1150678 h 6475174"/>
              <a:gd name="connsiteX2" fmla="*/ 6968971 w 6968971"/>
              <a:gd name="connsiteY2" fmla="*/ 6475174 h 6475174"/>
              <a:gd name="connsiteX3" fmla="*/ 568814 w 6968971"/>
              <a:gd name="connsiteY3" fmla="*/ 6289979 h 6475174"/>
              <a:gd name="connsiteX4" fmla="*/ 892905 w 6968971"/>
              <a:gd name="connsiteY4" fmla="*/ 433048 h 6475174"/>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52702 h 6394828"/>
              <a:gd name="connsiteX1" fmla="*/ 5580009 w 6968971"/>
              <a:gd name="connsiteY1" fmla="*/ 1255527 h 6394828"/>
              <a:gd name="connsiteX2" fmla="*/ 6968971 w 6968971"/>
              <a:gd name="connsiteY2" fmla="*/ 6394828 h 6394828"/>
              <a:gd name="connsiteX3" fmla="*/ 568814 w 6968971"/>
              <a:gd name="connsiteY3" fmla="*/ 6209633 h 6394828"/>
              <a:gd name="connsiteX4" fmla="*/ 892905 w 6968971"/>
              <a:gd name="connsiteY4" fmla="*/ 352702 h 6394828"/>
              <a:gd name="connsiteX0" fmla="*/ 892905 w 6968971"/>
              <a:gd name="connsiteY0" fmla="*/ 406595 h 6448721"/>
              <a:gd name="connsiteX1" fmla="*/ 5580009 w 6968971"/>
              <a:gd name="connsiteY1" fmla="*/ 1309420 h 6448721"/>
              <a:gd name="connsiteX2" fmla="*/ 6968971 w 6968971"/>
              <a:gd name="connsiteY2" fmla="*/ 6448721 h 6448721"/>
              <a:gd name="connsiteX3" fmla="*/ 568814 w 6968971"/>
              <a:gd name="connsiteY3" fmla="*/ 6263526 h 6448721"/>
              <a:gd name="connsiteX4" fmla="*/ 892905 w 6968971"/>
              <a:gd name="connsiteY4" fmla="*/ 406595 h 6448721"/>
              <a:gd name="connsiteX0" fmla="*/ 892905 w 6968971"/>
              <a:gd name="connsiteY0" fmla="*/ 409352 h 6451478"/>
              <a:gd name="connsiteX1" fmla="*/ 5186470 w 6968971"/>
              <a:gd name="connsiteY1" fmla="*/ 1300603 h 6451478"/>
              <a:gd name="connsiteX2" fmla="*/ 6968971 w 6968971"/>
              <a:gd name="connsiteY2" fmla="*/ 6451478 h 6451478"/>
              <a:gd name="connsiteX3" fmla="*/ 568814 w 6968971"/>
              <a:gd name="connsiteY3" fmla="*/ 6266283 h 6451478"/>
              <a:gd name="connsiteX4" fmla="*/ 892905 w 6968971"/>
              <a:gd name="connsiteY4" fmla="*/ 409352 h 6451478"/>
              <a:gd name="connsiteX0" fmla="*/ 892905 w 6968971"/>
              <a:gd name="connsiteY0" fmla="*/ 409352 h 6451478"/>
              <a:gd name="connsiteX1" fmla="*/ 5186470 w 6968971"/>
              <a:gd name="connsiteY1" fmla="*/ 1300603 h 6451478"/>
              <a:gd name="connsiteX2" fmla="*/ 6968971 w 6968971"/>
              <a:gd name="connsiteY2" fmla="*/ 6451478 h 6451478"/>
              <a:gd name="connsiteX3" fmla="*/ 568814 w 6968971"/>
              <a:gd name="connsiteY3" fmla="*/ 6266283 h 6451478"/>
              <a:gd name="connsiteX4" fmla="*/ 892905 w 6968971"/>
              <a:gd name="connsiteY4" fmla="*/ 409352 h 6451478"/>
              <a:gd name="connsiteX0" fmla="*/ 892905 w 6968971"/>
              <a:gd name="connsiteY0" fmla="*/ 441828 h 6483954"/>
              <a:gd name="connsiteX1" fmla="*/ 5279068 w 6968971"/>
              <a:gd name="connsiteY1" fmla="*/ 1205757 h 6483954"/>
              <a:gd name="connsiteX2" fmla="*/ 6968971 w 6968971"/>
              <a:gd name="connsiteY2" fmla="*/ 6483954 h 6483954"/>
              <a:gd name="connsiteX3" fmla="*/ 568814 w 6968971"/>
              <a:gd name="connsiteY3" fmla="*/ 6298759 h 6483954"/>
              <a:gd name="connsiteX4" fmla="*/ 892905 w 6968971"/>
              <a:gd name="connsiteY4" fmla="*/ 441828 h 6483954"/>
              <a:gd name="connsiteX0" fmla="*/ 892905 w 6968971"/>
              <a:gd name="connsiteY0" fmla="*/ 428694 h 6470820"/>
              <a:gd name="connsiteX1" fmla="*/ 5279068 w 6968971"/>
              <a:gd name="connsiteY1" fmla="*/ 1192623 h 6470820"/>
              <a:gd name="connsiteX2" fmla="*/ 6968971 w 6968971"/>
              <a:gd name="connsiteY2" fmla="*/ 6470820 h 6470820"/>
              <a:gd name="connsiteX3" fmla="*/ 568814 w 6968971"/>
              <a:gd name="connsiteY3" fmla="*/ 6285625 h 6470820"/>
              <a:gd name="connsiteX4" fmla="*/ 892905 w 6968971"/>
              <a:gd name="connsiteY4" fmla="*/ 428694 h 647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8971" h="6470820">
                <a:moveTo>
                  <a:pt x="892905" y="428694"/>
                </a:moveTo>
                <a:cubicBezTo>
                  <a:pt x="2331809" y="-470273"/>
                  <a:pt x="4418899" y="170192"/>
                  <a:pt x="5279068" y="1192623"/>
                </a:cubicBezTo>
                <a:cubicBezTo>
                  <a:pt x="5961975" y="2122502"/>
                  <a:pt x="6806924" y="2832464"/>
                  <a:pt x="6968971" y="6470820"/>
                </a:cubicBezTo>
                <a:lnTo>
                  <a:pt x="568814" y="6285625"/>
                </a:lnTo>
                <a:cubicBezTo>
                  <a:pt x="-573221" y="2828605"/>
                  <a:pt x="252439" y="1061491"/>
                  <a:pt x="892905" y="428694"/>
                </a:cubicBezTo>
                <a:close/>
              </a:path>
            </a:pathLst>
          </a:custGeom>
          <a:pattFill prst="pct90">
            <a:fgClr>
              <a:srgbClr val="2EC6C2"/>
            </a:fgClr>
            <a:bgClr>
              <a:schemeClr val="bg1"/>
            </a:bgClr>
          </a:pattFill>
        </p:spPr>
      </p:sp>
      <p:sp>
        <p:nvSpPr>
          <p:cNvPr id="9" name="Espaço Reservado para Texto 14"/>
          <p:cNvSpPr>
            <a:spLocks noGrp="1"/>
          </p:cNvSpPr>
          <p:nvPr>
            <p:ph type="body" sz="quarter" idx="11" hasCustomPrompt="1"/>
          </p:nvPr>
        </p:nvSpPr>
        <p:spPr>
          <a:xfrm>
            <a:off x="1056993" y="92186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0" name="Espaço Reservado para Texto 10"/>
          <p:cNvSpPr>
            <a:spLocks noGrp="1"/>
          </p:cNvSpPr>
          <p:nvPr>
            <p:ph type="body" sz="quarter" idx="12" hasCustomPrompt="1"/>
          </p:nvPr>
        </p:nvSpPr>
        <p:spPr>
          <a:xfrm>
            <a:off x="1056993" y="2145372"/>
            <a:ext cx="5779759"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12" name="Gráfico 1">
            <a:extLst>
              <a:ext uri="{FF2B5EF4-FFF2-40B4-BE49-F238E27FC236}">
                <a16:creationId xmlns="" xmlns:a16="http://schemas.microsoft.com/office/drawing/2014/main" id="{EE29B6C7-CC43-4A8D-86EB-2065DADE9BBC}"/>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13071381">
            <a:off x="-2565891" y="-3446633"/>
            <a:ext cx="5978291" cy="5041296"/>
          </a:xfrm>
          <a:prstGeom prst="rect">
            <a:avLst/>
          </a:prstGeom>
        </p:spPr>
      </p:pic>
    </p:spTree>
    <p:extLst>
      <p:ext uri="{BB962C8B-B14F-4D97-AF65-F5344CB8AC3E}">
        <p14:creationId xmlns:p14="http://schemas.microsoft.com/office/powerpoint/2010/main" val="263701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sp>
        <p:nvSpPr>
          <p:cNvPr id="3" name="Espaço Reservado para Imagem 2">
            <a:extLst>
              <a:ext uri="{FF2B5EF4-FFF2-40B4-BE49-F238E27FC236}">
                <a16:creationId xmlns="" xmlns:a16="http://schemas.microsoft.com/office/drawing/2014/main" id="{32647657-F1EA-4DB1-B5B4-613A97E5F282}"/>
              </a:ext>
            </a:extLst>
          </p:cNvPr>
          <p:cNvSpPr>
            <a:spLocks noGrp="1"/>
          </p:cNvSpPr>
          <p:nvPr>
            <p:ph type="pic" sz="quarter" idx="10"/>
          </p:nvPr>
        </p:nvSpPr>
        <p:spPr>
          <a:xfrm>
            <a:off x="6776766" y="2144907"/>
            <a:ext cx="5300934" cy="4906035"/>
          </a:xfrm>
          <a:custGeom>
            <a:avLst/>
            <a:gdLst>
              <a:gd name="connsiteX0" fmla="*/ 0 w 4826000"/>
              <a:gd name="connsiteY0" fmla="*/ 0 h 4687888"/>
              <a:gd name="connsiteX1" fmla="*/ 4826000 w 4826000"/>
              <a:gd name="connsiteY1" fmla="*/ 0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0 h 4687888"/>
              <a:gd name="connsiteX1" fmla="*/ 3726405 w 4826000"/>
              <a:gd name="connsiteY1" fmla="*/ 1400537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0 h 4687888"/>
              <a:gd name="connsiteX1" fmla="*/ 3726405 w 4826000"/>
              <a:gd name="connsiteY1" fmla="*/ 1400537 h 4687888"/>
              <a:gd name="connsiteX2" fmla="*/ 4826000 w 4826000"/>
              <a:gd name="connsiteY2" fmla="*/ 4687888 h 4687888"/>
              <a:gd name="connsiteX3" fmla="*/ 0 w 4826000"/>
              <a:gd name="connsiteY3" fmla="*/ 4687888 h 4687888"/>
              <a:gd name="connsiteX4" fmla="*/ 0 w 4826000"/>
              <a:gd name="connsiteY4" fmla="*/ 0 h 4687888"/>
              <a:gd name="connsiteX0" fmla="*/ 0 w 4826000"/>
              <a:gd name="connsiteY0" fmla="*/ 327074 h 5014962"/>
              <a:gd name="connsiteX1" fmla="*/ 3726405 w 4826000"/>
              <a:gd name="connsiteY1" fmla="*/ 1727611 h 5014962"/>
              <a:gd name="connsiteX2" fmla="*/ 4826000 w 4826000"/>
              <a:gd name="connsiteY2" fmla="*/ 5014962 h 5014962"/>
              <a:gd name="connsiteX3" fmla="*/ 0 w 4826000"/>
              <a:gd name="connsiteY3" fmla="*/ 5014962 h 5014962"/>
              <a:gd name="connsiteX4" fmla="*/ 0 w 4826000"/>
              <a:gd name="connsiteY4" fmla="*/ 327074 h 5014962"/>
              <a:gd name="connsiteX0" fmla="*/ 0 w 5196389"/>
              <a:gd name="connsiteY0" fmla="*/ 533931 h 4376867"/>
              <a:gd name="connsiteX1" fmla="*/ 4096794 w 5196389"/>
              <a:gd name="connsiteY1" fmla="*/ 1089516 h 4376867"/>
              <a:gd name="connsiteX2" fmla="*/ 5196389 w 5196389"/>
              <a:gd name="connsiteY2" fmla="*/ 4376867 h 4376867"/>
              <a:gd name="connsiteX3" fmla="*/ 370389 w 5196389"/>
              <a:gd name="connsiteY3" fmla="*/ 4376867 h 4376867"/>
              <a:gd name="connsiteX4" fmla="*/ 0 w 5196389"/>
              <a:gd name="connsiteY4" fmla="*/ 533931 h 4376867"/>
              <a:gd name="connsiteX0" fmla="*/ 217791 w 5414180"/>
              <a:gd name="connsiteY0" fmla="*/ 533931 h 4376867"/>
              <a:gd name="connsiteX1" fmla="*/ 4314585 w 5414180"/>
              <a:gd name="connsiteY1" fmla="*/ 1089516 h 4376867"/>
              <a:gd name="connsiteX2" fmla="*/ 5414180 w 5414180"/>
              <a:gd name="connsiteY2" fmla="*/ 4376867 h 4376867"/>
              <a:gd name="connsiteX3" fmla="*/ 588180 w 5414180"/>
              <a:gd name="connsiteY3" fmla="*/ 4376867 h 4376867"/>
              <a:gd name="connsiteX4" fmla="*/ 217791 w 5414180"/>
              <a:gd name="connsiteY4" fmla="*/ 533931 h 4376867"/>
              <a:gd name="connsiteX0" fmla="*/ 486282 w 5682671"/>
              <a:gd name="connsiteY0" fmla="*/ 533931 h 4376867"/>
              <a:gd name="connsiteX1" fmla="*/ 4583076 w 5682671"/>
              <a:gd name="connsiteY1" fmla="*/ 1089516 h 4376867"/>
              <a:gd name="connsiteX2" fmla="*/ 5682671 w 5682671"/>
              <a:gd name="connsiteY2" fmla="*/ 4376867 h 4376867"/>
              <a:gd name="connsiteX3" fmla="*/ 856671 w 5682671"/>
              <a:gd name="connsiteY3" fmla="*/ 4376867 h 4376867"/>
              <a:gd name="connsiteX4" fmla="*/ 486282 w 5682671"/>
              <a:gd name="connsiteY4" fmla="*/ 533931 h 4376867"/>
              <a:gd name="connsiteX0" fmla="*/ 243146 w 6272913"/>
              <a:gd name="connsiteY0" fmla="*/ 390323 h 4742545"/>
              <a:gd name="connsiteX1" fmla="*/ 5173318 w 6272913"/>
              <a:gd name="connsiteY1" fmla="*/ 1455194 h 4742545"/>
              <a:gd name="connsiteX2" fmla="*/ 6272913 w 6272913"/>
              <a:gd name="connsiteY2" fmla="*/ 4742545 h 4742545"/>
              <a:gd name="connsiteX3" fmla="*/ 1446913 w 6272913"/>
              <a:gd name="connsiteY3" fmla="*/ 4742545 h 4742545"/>
              <a:gd name="connsiteX4" fmla="*/ 243146 w 6272913"/>
              <a:gd name="connsiteY4" fmla="*/ 390323 h 4742545"/>
              <a:gd name="connsiteX0" fmla="*/ 892905 w 6922672"/>
              <a:gd name="connsiteY0" fmla="*/ 390323 h 6247254"/>
              <a:gd name="connsiteX1" fmla="*/ 5823077 w 6922672"/>
              <a:gd name="connsiteY1" fmla="*/ 1455194 h 6247254"/>
              <a:gd name="connsiteX2" fmla="*/ 6922672 w 6922672"/>
              <a:gd name="connsiteY2" fmla="*/ 4742545 h 6247254"/>
              <a:gd name="connsiteX3" fmla="*/ 568814 w 6922672"/>
              <a:gd name="connsiteY3" fmla="*/ 6247254 h 6247254"/>
              <a:gd name="connsiteX4" fmla="*/ 892905 w 6922672"/>
              <a:gd name="connsiteY4" fmla="*/ 390323 h 6247254"/>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390323 h 6432449"/>
              <a:gd name="connsiteX1" fmla="*/ 5823077 w 6968971"/>
              <a:gd name="connsiteY1" fmla="*/ 1455194 h 6432449"/>
              <a:gd name="connsiteX2" fmla="*/ 6968971 w 6968971"/>
              <a:gd name="connsiteY2" fmla="*/ 6432449 h 6432449"/>
              <a:gd name="connsiteX3" fmla="*/ 568814 w 6968971"/>
              <a:gd name="connsiteY3" fmla="*/ 6247254 h 6432449"/>
              <a:gd name="connsiteX4" fmla="*/ 892905 w 6968971"/>
              <a:gd name="connsiteY4" fmla="*/ 390323 h 6432449"/>
              <a:gd name="connsiteX0" fmla="*/ 892905 w 6968971"/>
              <a:gd name="connsiteY0" fmla="*/ 443933 h 6486059"/>
              <a:gd name="connsiteX1" fmla="*/ 6031421 w 6968971"/>
              <a:gd name="connsiteY1" fmla="*/ 1288885 h 6486059"/>
              <a:gd name="connsiteX2" fmla="*/ 6968971 w 6968971"/>
              <a:gd name="connsiteY2" fmla="*/ 6486059 h 6486059"/>
              <a:gd name="connsiteX3" fmla="*/ 568814 w 6968971"/>
              <a:gd name="connsiteY3" fmla="*/ 6300864 h 6486059"/>
              <a:gd name="connsiteX4" fmla="*/ 892905 w 6968971"/>
              <a:gd name="connsiteY4" fmla="*/ 443933 h 6486059"/>
              <a:gd name="connsiteX0" fmla="*/ 892905 w 6968971"/>
              <a:gd name="connsiteY0" fmla="*/ 321148 h 6363274"/>
              <a:gd name="connsiteX1" fmla="*/ 6031421 w 6968971"/>
              <a:gd name="connsiteY1" fmla="*/ 1166100 h 6363274"/>
              <a:gd name="connsiteX2" fmla="*/ 6968971 w 6968971"/>
              <a:gd name="connsiteY2" fmla="*/ 6363274 h 6363274"/>
              <a:gd name="connsiteX3" fmla="*/ 568814 w 6968971"/>
              <a:gd name="connsiteY3" fmla="*/ 6178079 h 6363274"/>
              <a:gd name="connsiteX4" fmla="*/ 892905 w 6968971"/>
              <a:gd name="connsiteY4" fmla="*/ 321148 h 6363274"/>
              <a:gd name="connsiteX0" fmla="*/ 892905 w 6968971"/>
              <a:gd name="connsiteY0" fmla="*/ 321148 h 6363274"/>
              <a:gd name="connsiteX1" fmla="*/ 6031421 w 6968971"/>
              <a:gd name="connsiteY1" fmla="*/ 1166100 h 6363274"/>
              <a:gd name="connsiteX2" fmla="*/ 6968971 w 6968971"/>
              <a:gd name="connsiteY2" fmla="*/ 6363274 h 6363274"/>
              <a:gd name="connsiteX3" fmla="*/ 568814 w 6968971"/>
              <a:gd name="connsiteY3" fmla="*/ 6178079 h 6363274"/>
              <a:gd name="connsiteX4" fmla="*/ 892905 w 6968971"/>
              <a:gd name="connsiteY4" fmla="*/ 321148 h 6363274"/>
              <a:gd name="connsiteX0" fmla="*/ 892905 w 6968971"/>
              <a:gd name="connsiteY0" fmla="*/ 298334 h 6340460"/>
              <a:gd name="connsiteX1" fmla="*/ 5788353 w 6968971"/>
              <a:gd name="connsiteY1" fmla="*/ 1293757 h 6340460"/>
              <a:gd name="connsiteX2" fmla="*/ 6968971 w 6968971"/>
              <a:gd name="connsiteY2" fmla="*/ 6340460 h 6340460"/>
              <a:gd name="connsiteX3" fmla="*/ 568814 w 6968971"/>
              <a:gd name="connsiteY3" fmla="*/ 6155265 h 6340460"/>
              <a:gd name="connsiteX4" fmla="*/ 892905 w 6968971"/>
              <a:gd name="connsiteY4" fmla="*/ 298334 h 6340460"/>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368603 h 6410729"/>
              <a:gd name="connsiteX1" fmla="*/ 5788353 w 6968971"/>
              <a:gd name="connsiteY1" fmla="*/ 1364026 h 6410729"/>
              <a:gd name="connsiteX2" fmla="*/ 6968971 w 6968971"/>
              <a:gd name="connsiteY2" fmla="*/ 6410729 h 6410729"/>
              <a:gd name="connsiteX3" fmla="*/ 568814 w 6968971"/>
              <a:gd name="connsiteY3" fmla="*/ 6225534 h 6410729"/>
              <a:gd name="connsiteX4" fmla="*/ 892905 w 6968971"/>
              <a:gd name="connsiteY4" fmla="*/ 368603 h 6410729"/>
              <a:gd name="connsiteX0" fmla="*/ 892905 w 6968971"/>
              <a:gd name="connsiteY0" fmla="*/ 433048 h 6475174"/>
              <a:gd name="connsiteX1" fmla="*/ 5973548 w 6968971"/>
              <a:gd name="connsiteY1" fmla="*/ 1150678 h 6475174"/>
              <a:gd name="connsiteX2" fmla="*/ 6968971 w 6968971"/>
              <a:gd name="connsiteY2" fmla="*/ 6475174 h 6475174"/>
              <a:gd name="connsiteX3" fmla="*/ 568814 w 6968971"/>
              <a:gd name="connsiteY3" fmla="*/ 6289979 h 6475174"/>
              <a:gd name="connsiteX4" fmla="*/ 892905 w 6968971"/>
              <a:gd name="connsiteY4" fmla="*/ 433048 h 6475174"/>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91244 h 6433370"/>
              <a:gd name="connsiteX1" fmla="*/ 5973548 w 6968971"/>
              <a:gd name="connsiteY1" fmla="*/ 1108874 h 6433370"/>
              <a:gd name="connsiteX2" fmla="*/ 6968971 w 6968971"/>
              <a:gd name="connsiteY2" fmla="*/ 6433370 h 6433370"/>
              <a:gd name="connsiteX3" fmla="*/ 568814 w 6968971"/>
              <a:gd name="connsiteY3" fmla="*/ 6248175 h 6433370"/>
              <a:gd name="connsiteX4" fmla="*/ 892905 w 6968971"/>
              <a:gd name="connsiteY4" fmla="*/ 391244 h 6433370"/>
              <a:gd name="connsiteX0" fmla="*/ 892905 w 6968971"/>
              <a:gd name="connsiteY0" fmla="*/ 352702 h 6394828"/>
              <a:gd name="connsiteX1" fmla="*/ 5580009 w 6968971"/>
              <a:gd name="connsiteY1" fmla="*/ 1255527 h 6394828"/>
              <a:gd name="connsiteX2" fmla="*/ 6968971 w 6968971"/>
              <a:gd name="connsiteY2" fmla="*/ 6394828 h 6394828"/>
              <a:gd name="connsiteX3" fmla="*/ 568814 w 6968971"/>
              <a:gd name="connsiteY3" fmla="*/ 6209633 h 6394828"/>
              <a:gd name="connsiteX4" fmla="*/ 892905 w 6968971"/>
              <a:gd name="connsiteY4" fmla="*/ 352702 h 6394828"/>
              <a:gd name="connsiteX0" fmla="*/ 892905 w 6968971"/>
              <a:gd name="connsiteY0" fmla="*/ 406595 h 6448721"/>
              <a:gd name="connsiteX1" fmla="*/ 5580009 w 6968971"/>
              <a:gd name="connsiteY1" fmla="*/ 1309420 h 6448721"/>
              <a:gd name="connsiteX2" fmla="*/ 6968971 w 6968971"/>
              <a:gd name="connsiteY2" fmla="*/ 6448721 h 6448721"/>
              <a:gd name="connsiteX3" fmla="*/ 568814 w 6968971"/>
              <a:gd name="connsiteY3" fmla="*/ 6263526 h 6448721"/>
              <a:gd name="connsiteX4" fmla="*/ 892905 w 6968971"/>
              <a:gd name="connsiteY4" fmla="*/ 406595 h 6448721"/>
              <a:gd name="connsiteX0" fmla="*/ 892905 w 6968971"/>
              <a:gd name="connsiteY0" fmla="*/ 409352 h 6451478"/>
              <a:gd name="connsiteX1" fmla="*/ 5186470 w 6968971"/>
              <a:gd name="connsiteY1" fmla="*/ 1300603 h 6451478"/>
              <a:gd name="connsiteX2" fmla="*/ 6968971 w 6968971"/>
              <a:gd name="connsiteY2" fmla="*/ 6451478 h 6451478"/>
              <a:gd name="connsiteX3" fmla="*/ 568814 w 6968971"/>
              <a:gd name="connsiteY3" fmla="*/ 6266283 h 6451478"/>
              <a:gd name="connsiteX4" fmla="*/ 892905 w 6968971"/>
              <a:gd name="connsiteY4" fmla="*/ 409352 h 6451478"/>
              <a:gd name="connsiteX0" fmla="*/ 892905 w 6968971"/>
              <a:gd name="connsiteY0" fmla="*/ 409352 h 6451478"/>
              <a:gd name="connsiteX1" fmla="*/ 5186470 w 6968971"/>
              <a:gd name="connsiteY1" fmla="*/ 1300603 h 6451478"/>
              <a:gd name="connsiteX2" fmla="*/ 6968971 w 6968971"/>
              <a:gd name="connsiteY2" fmla="*/ 6451478 h 6451478"/>
              <a:gd name="connsiteX3" fmla="*/ 568814 w 6968971"/>
              <a:gd name="connsiteY3" fmla="*/ 6266283 h 6451478"/>
              <a:gd name="connsiteX4" fmla="*/ 892905 w 6968971"/>
              <a:gd name="connsiteY4" fmla="*/ 409352 h 6451478"/>
              <a:gd name="connsiteX0" fmla="*/ 892905 w 6968971"/>
              <a:gd name="connsiteY0" fmla="*/ 441828 h 6483954"/>
              <a:gd name="connsiteX1" fmla="*/ 5279068 w 6968971"/>
              <a:gd name="connsiteY1" fmla="*/ 1205757 h 6483954"/>
              <a:gd name="connsiteX2" fmla="*/ 6968971 w 6968971"/>
              <a:gd name="connsiteY2" fmla="*/ 6483954 h 6483954"/>
              <a:gd name="connsiteX3" fmla="*/ 568814 w 6968971"/>
              <a:gd name="connsiteY3" fmla="*/ 6298759 h 6483954"/>
              <a:gd name="connsiteX4" fmla="*/ 892905 w 6968971"/>
              <a:gd name="connsiteY4" fmla="*/ 441828 h 6483954"/>
              <a:gd name="connsiteX0" fmla="*/ 892905 w 6968971"/>
              <a:gd name="connsiteY0" fmla="*/ 428694 h 6470820"/>
              <a:gd name="connsiteX1" fmla="*/ 5279068 w 6968971"/>
              <a:gd name="connsiteY1" fmla="*/ 1192623 h 6470820"/>
              <a:gd name="connsiteX2" fmla="*/ 6968971 w 6968971"/>
              <a:gd name="connsiteY2" fmla="*/ 6470820 h 6470820"/>
              <a:gd name="connsiteX3" fmla="*/ 568814 w 6968971"/>
              <a:gd name="connsiteY3" fmla="*/ 6285625 h 6470820"/>
              <a:gd name="connsiteX4" fmla="*/ 892905 w 6968971"/>
              <a:gd name="connsiteY4" fmla="*/ 428694 h 647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8971" h="6470820">
                <a:moveTo>
                  <a:pt x="892905" y="428694"/>
                </a:moveTo>
                <a:cubicBezTo>
                  <a:pt x="2331809" y="-470273"/>
                  <a:pt x="4418899" y="170192"/>
                  <a:pt x="5279068" y="1192623"/>
                </a:cubicBezTo>
                <a:cubicBezTo>
                  <a:pt x="5961975" y="2122502"/>
                  <a:pt x="6806924" y="2832464"/>
                  <a:pt x="6968971" y="6470820"/>
                </a:cubicBezTo>
                <a:lnTo>
                  <a:pt x="568814" y="6285625"/>
                </a:lnTo>
                <a:cubicBezTo>
                  <a:pt x="-573221" y="2828605"/>
                  <a:pt x="252439" y="1061491"/>
                  <a:pt x="892905" y="428694"/>
                </a:cubicBezTo>
                <a:close/>
              </a:path>
            </a:pathLst>
          </a:custGeom>
          <a:pattFill prst="pct90">
            <a:fgClr>
              <a:srgbClr val="2EC6C2"/>
            </a:fgClr>
            <a:bgClr>
              <a:schemeClr val="bg1"/>
            </a:bgClr>
          </a:pattFill>
        </p:spPr>
      </p:sp>
      <p:sp>
        <p:nvSpPr>
          <p:cNvPr id="9" name="Espaço Reservado para Texto 14"/>
          <p:cNvSpPr>
            <a:spLocks noGrp="1"/>
          </p:cNvSpPr>
          <p:nvPr>
            <p:ph type="body" sz="quarter" idx="11" hasCustomPrompt="1"/>
          </p:nvPr>
        </p:nvSpPr>
        <p:spPr>
          <a:xfrm>
            <a:off x="1238557" y="957297"/>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1" name="Espaço Reservado para Texto 10"/>
          <p:cNvSpPr>
            <a:spLocks noGrp="1"/>
          </p:cNvSpPr>
          <p:nvPr>
            <p:ph type="body" sz="quarter" idx="12" hasCustomPrompt="1"/>
          </p:nvPr>
        </p:nvSpPr>
        <p:spPr>
          <a:xfrm>
            <a:off x="1238557" y="2144907"/>
            <a:ext cx="5351693"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8" name="Gráfico 1">
            <a:extLst>
              <a:ext uri="{FF2B5EF4-FFF2-40B4-BE49-F238E27FC236}">
                <a16:creationId xmlns="" xmlns:a16="http://schemas.microsoft.com/office/drawing/2014/main" id="{E5828933-DB0C-4C0A-88F7-2B67C1521DA9}"/>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3984482">
            <a:off x="6673296" y="-4161626"/>
            <a:ext cx="6807695" cy="5740705"/>
          </a:xfrm>
          <a:prstGeom prst="rect">
            <a:avLst/>
          </a:prstGeom>
        </p:spPr>
      </p:pic>
      <p:pic>
        <p:nvPicPr>
          <p:cNvPr id="12" name="Gráfico 1">
            <a:extLst>
              <a:ext uri="{FF2B5EF4-FFF2-40B4-BE49-F238E27FC236}">
                <a16:creationId xmlns="" xmlns:a16="http://schemas.microsoft.com/office/drawing/2014/main" id="{9D305355-3F8F-4CFF-8BD7-7FF853C51E7E}"/>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6872804">
            <a:off x="-5102491" y="-34632"/>
            <a:ext cx="6807695" cy="5740705"/>
          </a:xfrm>
          <a:prstGeom prst="rect">
            <a:avLst/>
          </a:prstGeom>
        </p:spPr>
      </p:pic>
      <p:pic>
        <p:nvPicPr>
          <p:cNvPr id="13" name="Gráfico 14">
            <a:extLst>
              <a:ext uri="{FF2B5EF4-FFF2-40B4-BE49-F238E27FC236}">
                <a16:creationId xmlns="" xmlns:a16="http://schemas.microsoft.com/office/drawing/2014/main" id="{4EE288B3-134F-4A34-AE36-B57D007E47C8}"/>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9522907" y="1063736"/>
            <a:ext cx="1401291" cy="358370"/>
          </a:xfrm>
          <a:prstGeom prst="rect">
            <a:avLst/>
          </a:prstGeom>
        </p:spPr>
      </p:pic>
    </p:spTree>
    <p:extLst>
      <p:ext uri="{BB962C8B-B14F-4D97-AF65-F5344CB8AC3E}">
        <p14:creationId xmlns:p14="http://schemas.microsoft.com/office/powerpoint/2010/main" val="27642981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Layout Personalizado">
    <p:spTree>
      <p:nvGrpSpPr>
        <p:cNvPr id="1" name=""/>
        <p:cNvGrpSpPr/>
        <p:nvPr/>
      </p:nvGrpSpPr>
      <p:grpSpPr>
        <a:xfrm>
          <a:off x="0" y="0"/>
          <a:ext cx="0" cy="0"/>
          <a:chOff x="0" y="0"/>
          <a:chExt cx="0" cy="0"/>
        </a:xfrm>
      </p:grpSpPr>
      <p:pic>
        <p:nvPicPr>
          <p:cNvPr id="5" name="Gráfico 19">
            <a:extLst>
              <a:ext uri="{FF2B5EF4-FFF2-40B4-BE49-F238E27FC236}">
                <a16:creationId xmlns="" xmlns:a16="http://schemas.microsoft.com/office/drawing/2014/main" id="{4709F252-A915-4815-8120-F12ECB25124F}"/>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9957725" y="1063736"/>
            <a:ext cx="1401291" cy="358370"/>
          </a:xfrm>
          <a:prstGeom prst="rect">
            <a:avLst/>
          </a:prstGeom>
        </p:spPr>
      </p:pic>
      <p:pic>
        <p:nvPicPr>
          <p:cNvPr id="6" name="Gráfico 23">
            <a:extLst>
              <a:ext uri="{FF2B5EF4-FFF2-40B4-BE49-F238E27FC236}">
                <a16:creationId xmlns="" xmlns:a16="http://schemas.microsoft.com/office/drawing/2014/main" id="{DF5DF04B-4728-4404-A4B3-9D5DD80243C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rot="4882358">
            <a:off x="-5212631" y="3665455"/>
            <a:ext cx="11327501" cy="7897283"/>
          </a:xfrm>
          <a:prstGeom prst="rect">
            <a:avLst/>
          </a:prstGeom>
        </p:spPr>
      </p:pic>
      <p:sp>
        <p:nvSpPr>
          <p:cNvPr id="7" name="Espaço Reservado para Imagem 6">
            <a:extLst>
              <a:ext uri="{FF2B5EF4-FFF2-40B4-BE49-F238E27FC236}">
                <a16:creationId xmlns="" xmlns:a16="http://schemas.microsoft.com/office/drawing/2014/main" id="{526E2B45-54C3-4FD7-B4FD-AA62BBBA8D6B}"/>
              </a:ext>
            </a:extLst>
          </p:cNvPr>
          <p:cNvSpPr>
            <a:spLocks noGrp="1"/>
          </p:cNvSpPr>
          <p:nvPr>
            <p:ph type="pic" sz="quarter" idx="10"/>
          </p:nvPr>
        </p:nvSpPr>
        <p:spPr>
          <a:xfrm>
            <a:off x="6872227" y="2794044"/>
            <a:ext cx="6025733" cy="4214138"/>
          </a:xfrm>
          <a:custGeom>
            <a:avLst/>
            <a:gdLst>
              <a:gd name="connsiteX0" fmla="*/ 0 w 5764212"/>
              <a:gd name="connsiteY0" fmla="*/ 0 h 4745038"/>
              <a:gd name="connsiteX1" fmla="*/ 5764212 w 5764212"/>
              <a:gd name="connsiteY1" fmla="*/ 0 h 4745038"/>
              <a:gd name="connsiteX2" fmla="*/ 5764212 w 5764212"/>
              <a:gd name="connsiteY2" fmla="*/ 4745038 h 4745038"/>
              <a:gd name="connsiteX3" fmla="*/ 0 w 5764212"/>
              <a:gd name="connsiteY3" fmla="*/ 4745038 h 4745038"/>
              <a:gd name="connsiteX4" fmla="*/ 0 w 5764212"/>
              <a:gd name="connsiteY4" fmla="*/ 0 h 4745038"/>
              <a:gd name="connsiteX0" fmla="*/ 2488557 w 5764212"/>
              <a:gd name="connsiteY0" fmla="*/ 0 h 4872360"/>
              <a:gd name="connsiteX1" fmla="*/ 5764212 w 5764212"/>
              <a:gd name="connsiteY1" fmla="*/ 127322 h 4872360"/>
              <a:gd name="connsiteX2" fmla="*/ 5764212 w 5764212"/>
              <a:gd name="connsiteY2" fmla="*/ 4872360 h 4872360"/>
              <a:gd name="connsiteX3" fmla="*/ 0 w 5764212"/>
              <a:gd name="connsiteY3" fmla="*/ 4872360 h 4872360"/>
              <a:gd name="connsiteX4" fmla="*/ 2488557 w 5764212"/>
              <a:gd name="connsiteY4" fmla="*/ 0 h 4872360"/>
              <a:gd name="connsiteX0" fmla="*/ 2488557 w 5764212"/>
              <a:gd name="connsiteY0" fmla="*/ 0 h 4872360"/>
              <a:gd name="connsiteX1" fmla="*/ 5764212 w 5764212"/>
              <a:gd name="connsiteY1" fmla="*/ 127322 h 4872360"/>
              <a:gd name="connsiteX2" fmla="*/ 5764212 w 5764212"/>
              <a:gd name="connsiteY2" fmla="*/ 4872360 h 4872360"/>
              <a:gd name="connsiteX3" fmla="*/ 0 w 5764212"/>
              <a:gd name="connsiteY3" fmla="*/ 4872360 h 4872360"/>
              <a:gd name="connsiteX4" fmla="*/ 2488557 w 5764212"/>
              <a:gd name="connsiteY4" fmla="*/ 0 h 4872360"/>
              <a:gd name="connsiteX0" fmla="*/ 3368233 w 6643888"/>
              <a:gd name="connsiteY0" fmla="*/ 0 h 6006679"/>
              <a:gd name="connsiteX1" fmla="*/ 6643888 w 6643888"/>
              <a:gd name="connsiteY1" fmla="*/ 127322 h 6006679"/>
              <a:gd name="connsiteX2" fmla="*/ 6643888 w 6643888"/>
              <a:gd name="connsiteY2" fmla="*/ 4872360 h 6006679"/>
              <a:gd name="connsiteX3" fmla="*/ 0 w 6643888"/>
              <a:gd name="connsiteY3" fmla="*/ 6006679 h 6006679"/>
              <a:gd name="connsiteX4" fmla="*/ 3368233 w 6643888"/>
              <a:gd name="connsiteY4" fmla="*/ 0 h 6006679"/>
              <a:gd name="connsiteX0" fmla="*/ 3368233 w 6643888"/>
              <a:gd name="connsiteY0" fmla="*/ 0 h 6006679"/>
              <a:gd name="connsiteX1" fmla="*/ 6643888 w 6643888"/>
              <a:gd name="connsiteY1" fmla="*/ 127322 h 6006679"/>
              <a:gd name="connsiteX2" fmla="*/ 6643888 w 6643888"/>
              <a:gd name="connsiteY2" fmla="*/ 4872360 h 6006679"/>
              <a:gd name="connsiteX3" fmla="*/ 0 w 6643888"/>
              <a:gd name="connsiteY3" fmla="*/ 6006679 h 6006679"/>
              <a:gd name="connsiteX4" fmla="*/ 3368233 w 6643888"/>
              <a:gd name="connsiteY4" fmla="*/ 0 h 6006679"/>
              <a:gd name="connsiteX0" fmla="*/ 3622876 w 6643888"/>
              <a:gd name="connsiteY0" fmla="*/ 0 h 6284471"/>
              <a:gd name="connsiteX1" fmla="*/ 6643888 w 6643888"/>
              <a:gd name="connsiteY1" fmla="*/ 405114 h 6284471"/>
              <a:gd name="connsiteX2" fmla="*/ 6643888 w 6643888"/>
              <a:gd name="connsiteY2" fmla="*/ 5150152 h 6284471"/>
              <a:gd name="connsiteX3" fmla="*/ 0 w 6643888"/>
              <a:gd name="connsiteY3" fmla="*/ 6284471 h 6284471"/>
              <a:gd name="connsiteX4" fmla="*/ 3622876 w 6643888"/>
              <a:gd name="connsiteY4" fmla="*/ 0 h 6284471"/>
              <a:gd name="connsiteX0" fmla="*/ 3622876 w 6643888"/>
              <a:gd name="connsiteY0" fmla="*/ 148353 h 6432824"/>
              <a:gd name="connsiteX1" fmla="*/ 6643888 w 6643888"/>
              <a:gd name="connsiteY1" fmla="*/ 553467 h 6432824"/>
              <a:gd name="connsiteX2" fmla="*/ 6643888 w 6643888"/>
              <a:gd name="connsiteY2" fmla="*/ 5298505 h 6432824"/>
              <a:gd name="connsiteX3" fmla="*/ 0 w 6643888"/>
              <a:gd name="connsiteY3" fmla="*/ 6432824 h 6432824"/>
              <a:gd name="connsiteX4" fmla="*/ 3622876 w 6643888"/>
              <a:gd name="connsiteY4" fmla="*/ 148353 h 6432824"/>
              <a:gd name="connsiteX0" fmla="*/ 3622876 w 8484262"/>
              <a:gd name="connsiteY0" fmla="*/ 115678 h 6400149"/>
              <a:gd name="connsiteX1" fmla="*/ 8484262 w 8484262"/>
              <a:gd name="connsiteY1" fmla="*/ 821734 h 6400149"/>
              <a:gd name="connsiteX2" fmla="*/ 6643888 w 8484262"/>
              <a:gd name="connsiteY2" fmla="*/ 5265830 h 6400149"/>
              <a:gd name="connsiteX3" fmla="*/ 0 w 8484262"/>
              <a:gd name="connsiteY3" fmla="*/ 6400149 h 6400149"/>
              <a:gd name="connsiteX4" fmla="*/ 3622876 w 8484262"/>
              <a:gd name="connsiteY4" fmla="*/ 115678 h 6400149"/>
              <a:gd name="connsiteX0" fmla="*/ 3622876 w 9421812"/>
              <a:gd name="connsiteY0" fmla="*/ 133856 h 6418327"/>
              <a:gd name="connsiteX1" fmla="*/ 9421812 w 9421812"/>
              <a:gd name="connsiteY1" fmla="*/ 654717 h 6418327"/>
              <a:gd name="connsiteX2" fmla="*/ 6643888 w 9421812"/>
              <a:gd name="connsiteY2" fmla="*/ 5284008 h 6418327"/>
              <a:gd name="connsiteX3" fmla="*/ 0 w 9421812"/>
              <a:gd name="connsiteY3" fmla="*/ 6418327 h 6418327"/>
              <a:gd name="connsiteX4" fmla="*/ 3622876 w 9421812"/>
              <a:gd name="connsiteY4" fmla="*/ 133856 h 6418327"/>
              <a:gd name="connsiteX0" fmla="*/ 3622876 w 9421812"/>
              <a:gd name="connsiteY0" fmla="*/ 154268 h 6438739"/>
              <a:gd name="connsiteX1" fmla="*/ 9421812 w 9421812"/>
              <a:gd name="connsiteY1" fmla="*/ 675129 h 6438739"/>
              <a:gd name="connsiteX2" fmla="*/ 6643888 w 9421812"/>
              <a:gd name="connsiteY2" fmla="*/ 5304420 h 6438739"/>
              <a:gd name="connsiteX3" fmla="*/ 0 w 9421812"/>
              <a:gd name="connsiteY3" fmla="*/ 6438739 h 6438739"/>
              <a:gd name="connsiteX4" fmla="*/ 3622876 w 9421812"/>
              <a:gd name="connsiteY4" fmla="*/ 154268 h 6438739"/>
              <a:gd name="connsiteX0" fmla="*/ 3622876 w 9421812"/>
              <a:gd name="connsiteY0" fmla="*/ 154268 h 6589210"/>
              <a:gd name="connsiteX1" fmla="*/ 9421812 w 9421812"/>
              <a:gd name="connsiteY1" fmla="*/ 675129 h 6589210"/>
              <a:gd name="connsiteX2" fmla="*/ 7824505 w 9421812"/>
              <a:gd name="connsiteY2" fmla="*/ 6589210 h 6589210"/>
              <a:gd name="connsiteX3" fmla="*/ 0 w 9421812"/>
              <a:gd name="connsiteY3" fmla="*/ 6438739 h 6589210"/>
              <a:gd name="connsiteX4" fmla="*/ 3622876 w 9421812"/>
              <a:gd name="connsiteY4" fmla="*/ 154268 h 6589210"/>
              <a:gd name="connsiteX0" fmla="*/ 3622876 w 9421812"/>
              <a:gd name="connsiteY0" fmla="*/ 154268 h 6589210"/>
              <a:gd name="connsiteX1" fmla="*/ 9421812 w 9421812"/>
              <a:gd name="connsiteY1" fmla="*/ 675129 h 6589210"/>
              <a:gd name="connsiteX2" fmla="*/ 7824505 w 9421812"/>
              <a:gd name="connsiteY2" fmla="*/ 6589210 h 6589210"/>
              <a:gd name="connsiteX3" fmla="*/ 0 w 9421812"/>
              <a:gd name="connsiteY3" fmla="*/ 6438739 h 6589210"/>
              <a:gd name="connsiteX4" fmla="*/ 3622876 w 9421812"/>
              <a:gd name="connsiteY4" fmla="*/ 154268 h 6589210"/>
              <a:gd name="connsiteX0" fmla="*/ 3622876 w 9421812"/>
              <a:gd name="connsiteY0" fmla="*/ 154268 h 6589210"/>
              <a:gd name="connsiteX1" fmla="*/ 9421812 w 9421812"/>
              <a:gd name="connsiteY1" fmla="*/ 675129 h 6589210"/>
              <a:gd name="connsiteX2" fmla="*/ 7824505 w 9421812"/>
              <a:gd name="connsiteY2" fmla="*/ 6589210 h 6589210"/>
              <a:gd name="connsiteX3" fmla="*/ 0 w 9421812"/>
              <a:gd name="connsiteY3" fmla="*/ 6438739 h 6589210"/>
              <a:gd name="connsiteX4" fmla="*/ 3622876 w 9421812"/>
              <a:gd name="connsiteY4" fmla="*/ 154268 h 6589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1812" h="6589210">
                <a:moveTo>
                  <a:pt x="3622876" y="154268"/>
                </a:moveTo>
                <a:cubicBezTo>
                  <a:pt x="5741049" y="-301003"/>
                  <a:pt x="8588428" y="366471"/>
                  <a:pt x="9421812" y="675129"/>
                </a:cubicBezTo>
                <a:lnTo>
                  <a:pt x="7824505" y="6589210"/>
                </a:lnTo>
                <a:lnTo>
                  <a:pt x="0" y="6438739"/>
                </a:lnTo>
                <a:cubicBezTo>
                  <a:pt x="2195332" y="4328483"/>
                  <a:pt x="571018" y="817689"/>
                  <a:pt x="3622876" y="154268"/>
                </a:cubicBezTo>
                <a:close/>
              </a:path>
            </a:pathLst>
          </a:custGeom>
          <a:pattFill prst="pct90">
            <a:fgClr>
              <a:srgbClr val="2EC6C2"/>
            </a:fgClr>
            <a:bgClr>
              <a:schemeClr val="bg1"/>
            </a:bgClr>
          </a:pattFill>
        </p:spPr>
      </p:sp>
      <p:grpSp>
        <p:nvGrpSpPr>
          <p:cNvPr id="8" name="Agrupar 24">
            <a:extLst>
              <a:ext uri="{FF2B5EF4-FFF2-40B4-BE49-F238E27FC236}">
                <a16:creationId xmlns="" xmlns:a16="http://schemas.microsoft.com/office/drawing/2014/main" id="{6F8B8416-B0DA-4489-A8B3-3D38FDD92D48}"/>
              </a:ext>
            </a:extLst>
          </p:cNvPr>
          <p:cNvGrpSpPr/>
          <p:nvPr userDrawn="1"/>
        </p:nvGrpSpPr>
        <p:grpSpPr>
          <a:xfrm rot="17311738">
            <a:off x="7390319" y="1802356"/>
            <a:ext cx="1212967" cy="1202103"/>
            <a:chOff x="10652775" y="412795"/>
            <a:chExt cx="1306811" cy="1295107"/>
          </a:xfrm>
        </p:grpSpPr>
        <p:sp>
          <p:nvSpPr>
            <p:cNvPr id="9" name="Elipse 8">
              <a:extLst>
                <a:ext uri="{FF2B5EF4-FFF2-40B4-BE49-F238E27FC236}">
                  <a16:creationId xmlns="" xmlns:a16="http://schemas.microsoft.com/office/drawing/2014/main" id="{24A571AC-2D03-4AD7-94FB-D373CC461F8B}"/>
                </a:ext>
              </a:extLst>
            </p:cNvPr>
            <p:cNvSpPr/>
            <p:nvPr/>
          </p:nvSpPr>
          <p:spPr>
            <a:xfrm rot="18022432">
              <a:off x="10652775" y="412795"/>
              <a:ext cx="486137" cy="486137"/>
            </a:xfrm>
            <a:prstGeom prst="ellipse">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lipse 9">
              <a:extLst>
                <a:ext uri="{FF2B5EF4-FFF2-40B4-BE49-F238E27FC236}">
                  <a16:creationId xmlns="" xmlns:a16="http://schemas.microsoft.com/office/drawing/2014/main" id="{6ED66420-DD15-4872-B37A-CA055433553F}"/>
                </a:ext>
              </a:extLst>
            </p:cNvPr>
            <p:cNvSpPr/>
            <p:nvPr/>
          </p:nvSpPr>
          <p:spPr>
            <a:xfrm rot="18022432">
              <a:off x="11138912" y="887228"/>
              <a:ext cx="820674" cy="820674"/>
            </a:xfrm>
            <a:prstGeom prst="ellipse">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 name="Espaço Reservado para Texto 14"/>
          <p:cNvSpPr>
            <a:spLocks noGrp="1"/>
          </p:cNvSpPr>
          <p:nvPr>
            <p:ph type="body" sz="quarter" idx="11" hasCustomPrompt="1"/>
          </p:nvPr>
        </p:nvSpPr>
        <p:spPr>
          <a:xfrm>
            <a:off x="1340663" y="92186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2" name="Espaço Reservado para Texto 10"/>
          <p:cNvSpPr>
            <a:spLocks noGrp="1"/>
          </p:cNvSpPr>
          <p:nvPr>
            <p:ph type="body" sz="quarter" idx="12" hasCustomPrompt="1"/>
          </p:nvPr>
        </p:nvSpPr>
        <p:spPr>
          <a:xfrm>
            <a:off x="1340663" y="2144907"/>
            <a:ext cx="4620132" cy="3833862"/>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a:t>
            </a:r>
          </a:p>
        </p:txBody>
      </p:sp>
      <p:pic>
        <p:nvPicPr>
          <p:cNvPr id="13" name="Gráfico 23">
            <a:extLst>
              <a:ext uri="{FF2B5EF4-FFF2-40B4-BE49-F238E27FC236}">
                <a16:creationId xmlns="" xmlns:a16="http://schemas.microsoft.com/office/drawing/2014/main" id="{347FD140-C6F0-4E3D-9ABE-5F0C564645D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rot="13495702">
            <a:off x="3750395" y="-6252951"/>
            <a:ext cx="11327501" cy="7897283"/>
          </a:xfrm>
          <a:prstGeom prst="rect">
            <a:avLst/>
          </a:prstGeom>
        </p:spPr>
      </p:pic>
    </p:spTree>
    <p:extLst>
      <p:ext uri="{BB962C8B-B14F-4D97-AF65-F5344CB8AC3E}">
        <p14:creationId xmlns:p14="http://schemas.microsoft.com/office/powerpoint/2010/main" val="5185932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Layout Personalizado">
    <p:bg>
      <p:bgPr>
        <a:solidFill>
          <a:srgbClr val="282F30"/>
        </a:solidFill>
        <a:effectLst/>
      </p:bgPr>
    </p:bg>
    <p:spTree>
      <p:nvGrpSpPr>
        <p:cNvPr id="1" name=""/>
        <p:cNvGrpSpPr/>
        <p:nvPr/>
      </p:nvGrpSpPr>
      <p:grpSpPr>
        <a:xfrm>
          <a:off x="0" y="0"/>
          <a:ext cx="0" cy="0"/>
          <a:chOff x="0" y="0"/>
          <a:chExt cx="0" cy="0"/>
        </a:xfrm>
      </p:grpSpPr>
      <p:pic>
        <p:nvPicPr>
          <p:cNvPr id="11" name="Google Shape;147;p25"/>
          <p:cNvPicPr preferRelativeResize="0"/>
          <p:nvPr userDrawn="1"/>
        </p:nvPicPr>
        <p:blipFill>
          <a:blip r:embed="rId2">
            <a:alphaModFix/>
          </a:blip>
          <a:stretch>
            <a:fillRect/>
          </a:stretch>
        </p:blipFill>
        <p:spPr>
          <a:xfrm rot="20869985">
            <a:off x="-3436571" y="3040941"/>
            <a:ext cx="8749500" cy="8667072"/>
          </a:xfrm>
          <a:prstGeom prst="rect">
            <a:avLst/>
          </a:prstGeom>
          <a:noFill/>
          <a:ln>
            <a:noFill/>
          </a:ln>
        </p:spPr>
      </p:pic>
      <p:pic>
        <p:nvPicPr>
          <p:cNvPr id="12" name="Google Shape;148;p25"/>
          <p:cNvPicPr preferRelativeResize="0"/>
          <p:nvPr userDrawn="1"/>
        </p:nvPicPr>
        <p:blipFill>
          <a:blip r:embed="rId2">
            <a:alphaModFix/>
          </a:blip>
          <a:stretch>
            <a:fillRect/>
          </a:stretch>
        </p:blipFill>
        <p:spPr>
          <a:xfrm rot="9185006">
            <a:off x="6853105" y="-6116184"/>
            <a:ext cx="8749500" cy="8667072"/>
          </a:xfrm>
          <a:prstGeom prst="rect">
            <a:avLst/>
          </a:prstGeom>
          <a:noFill/>
          <a:ln>
            <a:noFill/>
          </a:ln>
        </p:spPr>
      </p:pic>
      <p:sp>
        <p:nvSpPr>
          <p:cNvPr id="4" name="Rectangle 13">
            <a:extLst>
              <a:ext uri="{FF2B5EF4-FFF2-40B4-BE49-F238E27FC236}">
                <a16:creationId xmlns="" xmlns:a16="http://schemas.microsoft.com/office/drawing/2014/main" id="{C1050104-1845-485A-AA31-C2660F96C341}"/>
              </a:ext>
            </a:extLst>
          </p:cNvPr>
          <p:cNvSpPr/>
          <p:nvPr userDrawn="1"/>
        </p:nvSpPr>
        <p:spPr>
          <a:xfrm rot="10800000">
            <a:off x="1567835" y="1637605"/>
            <a:ext cx="646333" cy="73161"/>
          </a:xfrm>
          <a:prstGeom prst="rect">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700" dirty="0"/>
          </a:p>
        </p:txBody>
      </p:sp>
      <p:pic>
        <p:nvPicPr>
          <p:cNvPr id="5" name="Gráfico 23">
            <a:extLst>
              <a:ext uri="{FF2B5EF4-FFF2-40B4-BE49-F238E27FC236}">
                <a16:creationId xmlns="" xmlns:a16="http://schemas.microsoft.com/office/drawing/2014/main" id="{03AF9DDA-EC0D-4586-ABF6-DA25AABD8FAD}"/>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9433850" y="1101456"/>
            <a:ext cx="1401291" cy="358370"/>
          </a:xfrm>
          <a:prstGeom prst="rect">
            <a:avLst/>
          </a:prstGeom>
        </p:spPr>
      </p:pic>
      <p:sp>
        <p:nvSpPr>
          <p:cNvPr id="9" name="Espaço Reservado para Texto 14"/>
          <p:cNvSpPr>
            <a:spLocks noGrp="1"/>
          </p:cNvSpPr>
          <p:nvPr>
            <p:ph type="body" sz="quarter" idx="11" hasCustomPrompt="1"/>
          </p:nvPr>
        </p:nvSpPr>
        <p:spPr>
          <a:xfrm>
            <a:off x="1475868" y="92186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chemeClr val="bg1"/>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0" name="Espaço Reservado para Texto 10"/>
          <p:cNvSpPr>
            <a:spLocks noGrp="1"/>
          </p:cNvSpPr>
          <p:nvPr>
            <p:ph type="body" sz="quarter" idx="12" hasCustomPrompt="1"/>
          </p:nvPr>
        </p:nvSpPr>
        <p:spPr>
          <a:xfrm>
            <a:off x="1475867" y="2144907"/>
            <a:ext cx="7073413" cy="3833862"/>
          </a:xfrm>
          <a:prstGeom prst="rect">
            <a:avLst/>
          </a:prstGeom>
        </p:spPr>
        <p:txBody>
          <a:bodyPr/>
          <a:lstStyle>
            <a:lvl1pPr marL="0" indent="0">
              <a:lnSpc>
                <a:spcPct val="150000"/>
              </a:lnSpc>
              <a:buFont typeface="Arial" panose="020B0604020202020204" pitchFamily="34" charset="0"/>
              <a:buNone/>
              <a:defRPr sz="1600">
                <a:solidFill>
                  <a:schemeClr val="bg1"/>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a:t>
            </a:r>
          </a:p>
        </p:txBody>
      </p:sp>
    </p:spTree>
    <p:extLst>
      <p:ext uri="{BB962C8B-B14F-4D97-AF65-F5344CB8AC3E}">
        <p14:creationId xmlns:p14="http://schemas.microsoft.com/office/powerpoint/2010/main" val="38616083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pic>
        <p:nvPicPr>
          <p:cNvPr id="5" name="Gráfico 10">
            <a:extLst>
              <a:ext uri="{FF2B5EF4-FFF2-40B4-BE49-F238E27FC236}">
                <a16:creationId xmlns="" xmlns:a16="http://schemas.microsoft.com/office/drawing/2014/main" id="{880B1BD4-F69F-4D10-BEC3-26970FF8CA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15436879">
            <a:off x="3497049" y="-7661365"/>
            <a:ext cx="12842935" cy="9680165"/>
          </a:xfrm>
          <a:prstGeom prst="rect">
            <a:avLst/>
          </a:prstGeom>
        </p:spPr>
      </p:pic>
      <p:sp>
        <p:nvSpPr>
          <p:cNvPr id="7" name="Espaço Reservado para Imagem 1">
            <a:extLst>
              <a:ext uri="{FF2B5EF4-FFF2-40B4-BE49-F238E27FC236}">
                <a16:creationId xmlns="" xmlns:a16="http://schemas.microsoft.com/office/drawing/2014/main" id="{F87D2D2F-BC0A-4EEA-8B0E-A1F9C39E5969}"/>
              </a:ext>
            </a:extLst>
          </p:cNvPr>
          <p:cNvSpPr>
            <a:spLocks noGrp="1"/>
          </p:cNvSpPr>
          <p:nvPr>
            <p:ph type="pic" sz="quarter" idx="10"/>
          </p:nvPr>
        </p:nvSpPr>
        <p:spPr>
          <a:xfrm>
            <a:off x="1052955" y="1906026"/>
            <a:ext cx="7178810" cy="4588093"/>
          </a:xfrm>
          <a:custGeom>
            <a:avLst/>
            <a:gdLst>
              <a:gd name="connsiteX0" fmla="*/ 0 w 5851525"/>
              <a:gd name="connsiteY0" fmla="*/ 0 h 4008438"/>
              <a:gd name="connsiteX1" fmla="*/ 5851525 w 5851525"/>
              <a:gd name="connsiteY1" fmla="*/ 0 h 4008438"/>
              <a:gd name="connsiteX2" fmla="*/ 5851525 w 5851525"/>
              <a:gd name="connsiteY2" fmla="*/ 4008438 h 4008438"/>
              <a:gd name="connsiteX3" fmla="*/ 0 w 5851525"/>
              <a:gd name="connsiteY3" fmla="*/ 4008438 h 4008438"/>
              <a:gd name="connsiteX4" fmla="*/ 0 w 5851525"/>
              <a:gd name="connsiteY4" fmla="*/ 0 h 4008438"/>
              <a:gd name="connsiteX0" fmla="*/ 0 w 5866765"/>
              <a:gd name="connsiteY0" fmla="*/ 0 h 4176078"/>
              <a:gd name="connsiteX1" fmla="*/ 5866765 w 5866765"/>
              <a:gd name="connsiteY1" fmla="*/ 167640 h 4176078"/>
              <a:gd name="connsiteX2" fmla="*/ 5866765 w 5866765"/>
              <a:gd name="connsiteY2" fmla="*/ 4176078 h 4176078"/>
              <a:gd name="connsiteX3" fmla="*/ 15240 w 5866765"/>
              <a:gd name="connsiteY3" fmla="*/ 4176078 h 4176078"/>
              <a:gd name="connsiteX4" fmla="*/ 0 w 5866765"/>
              <a:gd name="connsiteY4" fmla="*/ 0 h 4176078"/>
              <a:gd name="connsiteX0" fmla="*/ 739998 w 6606763"/>
              <a:gd name="connsiteY0" fmla="*/ 0 h 4176078"/>
              <a:gd name="connsiteX1" fmla="*/ 6606763 w 6606763"/>
              <a:gd name="connsiteY1" fmla="*/ 167640 h 4176078"/>
              <a:gd name="connsiteX2" fmla="*/ 6606763 w 6606763"/>
              <a:gd name="connsiteY2" fmla="*/ 4176078 h 4176078"/>
              <a:gd name="connsiteX3" fmla="*/ 755238 w 6606763"/>
              <a:gd name="connsiteY3" fmla="*/ 4176078 h 4176078"/>
              <a:gd name="connsiteX4" fmla="*/ 739998 w 6606763"/>
              <a:gd name="connsiteY4" fmla="*/ 0 h 4176078"/>
              <a:gd name="connsiteX0" fmla="*/ 739998 w 6606763"/>
              <a:gd name="connsiteY0" fmla="*/ 832583 h 5008661"/>
              <a:gd name="connsiteX1" fmla="*/ 6606763 w 6606763"/>
              <a:gd name="connsiteY1" fmla="*/ 1000223 h 5008661"/>
              <a:gd name="connsiteX2" fmla="*/ 6606763 w 6606763"/>
              <a:gd name="connsiteY2" fmla="*/ 5008661 h 5008661"/>
              <a:gd name="connsiteX3" fmla="*/ 755238 w 6606763"/>
              <a:gd name="connsiteY3" fmla="*/ 5008661 h 5008661"/>
              <a:gd name="connsiteX4" fmla="*/ 739998 w 6606763"/>
              <a:gd name="connsiteY4" fmla="*/ 832583 h 5008661"/>
              <a:gd name="connsiteX0" fmla="*/ 739998 w 6607048"/>
              <a:gd name="connsiteY0" fmla="*/ 1076426 h 5252504"/>
              <a:gd name="connsiteX1" fmla="*/ 6606763 w 6607048"/>
              <a:gd name="connsiteY1" fmla="*/ 1244066 h 5252504"/>
              <a:gd name="connsiteX2" fmla="*/ 6606763 w 6607048"/>
              <a:gd name="connsiteY2" fmla="*/ 5252504 h 5252504"/>
              <a:gd name="connsiteX3" fmla="*/ 755238 w 6607048"/>
              <a:gd name="connsiteY3" fmla="*/ 5252504 h 5252504"/>
              <a:gd name="connsiteX4" fmla="*/ 739998 w 6607048"/>
              <a:gd name="connsiteY4" fmla="*/ 1076426 h 5252504"/>
              <a:gd name="connsiteX0" fmla="*/ 739998 w 7810947"/>
              <a:gd name="connsiteY0" fmla="*/ 914364 h 5090442"/>
              <a:gd name="connsiteX1" fmla="*/ 7810723 w 7810947"/>
              <a:gd name="connsiteY1" fmla="*/ 1600164 h 5090442"/>
              <a:gd name="connsiteX2" fmla="*/ 6606763 w 7810947"/>
              <a:gd name="connsiteY2" fmla="*/ 5090442 h 5090442"/>
              <a:gd name="connsiteX3" fmla="*/ 755238 w 7810947"/>
              <a:gd name="connsiteY3" fmla="*/ 5090442 h 5090442"/>
              <a:gd name="connsiteX4" fmla="*/ 739998 w 7810947"/>
              <a:gd name="connsiteY4" fmla="*/ 914364 h 5090442"/>
              <a:gd name="connsiteX0" fmla="*/ 739998 w 7861714"/>
              <a:gd name="connsiteY0" fmla="*/ 914364 h 5090442"/>
              <a:gd name="connsiteX1" fmla="*/ 7810723 w 7861714"/>
              <a:gd name="connsiteY1" fmla="*/ 1600164 h 5090442"/>
              <a:gd name="connsiteX2" fmla="*/ 6606763 w 7861714"/>
              <a:gd name="connsiteY2" fmla="*/ 5090442 h 5090442"/>
              <a:gd name="connsiteX3" fmla="*/ 755238 w 7861714"/>
              <a:gd name="connsiteY3" fmla="*/ 5090442 h 5090442"/>
              <a:gd name="connsiteX4" fmla="*/ 739998 w 7861714"/>
              <a:gd name="connsiteY4" fmla="*/ 914364 h 5090442"/>
              <a:gd name="connsiteX0" fmla="*/ 739998 w 7954676"/>
              <a:gd name="connsiteY0" fmla="*/ 914364 h 5118388"/>
              <a:gd name="connsiteX1" fmla="*/ 7810723 w 7954676"/>
              <a:gd name="connsiteY1" fmla="*/ 1600164 h 5118388"/>
              <a:gd name="connsiteX2" fmla="*/ 6606763 w 7954676"/>
              <a:gd name="connsiteY2" fmla="*/ 5090442 h 5118388"/>
              <a:gd name="connsiteX3" fmla="*/ 755238 w 7954676"/>
              <a:gd name="connsiteY3" fmla="*/ 5090442 h 5118388"/>
              <a:gd name="connsiteX4" fmla="*/ 739998 w 7954676"/>
              <a:gd name="connsiteY4" fmla="*/ 914364 h 5118388"/>
              <a:gd name="connsiteX0" fmla="*/ 739998 w 7873341"/>
              <a:gd name="connsiteY0" fmla="*/ 914364 h 5403642"/>
              <a:gd name="connsiteX1" fmla="*/ 7810723 w 7873341"/>
              <a:gd name="connsiteY1" fmla="*/ 1600164 h 5403642"/>
              <a:gd name="connsiteX2" fmla="*/ 5875243 w 7873341"/>
              <a:gd name="connsiteY2" fmla="*/ 5380002 h 5403642"/>
              <a:gd name="connsiteX3" fmla="*/ 755238 w 7873341"/>
              <a:gd name="connsiteY3" fmla="*/ 5090442 h 5403642"/>
              <a:gd name="connsiteX4" fmla="*/ 739998 w 7873341"/>
              <a:gd name="connsiteY4" fmla="*/ 914364 h 5403642"/>
              <a:gd name="connsiteX0" fmla="*/ 739998 w 7873341"/>
              <a:gd name="connsiteY0" fmla="*/ 914364 h 5403642"/>
              <a:gd name="connsiteX1" fmla="*/ 7810723 w 7873341"/>
              <a:gd name="connsiteY1" fmla="*/ 1600164 h 5403642"/>
              <a:gd name="connsiteX2" fmla="*/ 5875243 w 7873341"/>
              <a:gd name="connsiteY2" fmla="*/ 5380002 h 5403642"/>
              <a:gd name="connsiteX3" fmla="*/ 755238 w 7873341"/>
              <a:gd name="connsiteY3" fmla="*/ 5090442 h 5403642"/>
              <a:gd name="connsiteX4" fmla="*/ 739998 w 7873341"/>
              <a:gd name="connsiteY4" fmla="*/ 914364 h 5403642"/>
              <a:gd name="connsiteX0" fmla="*/ 739998 w 7873341"/>
              <a:gd name="connsiteY0" fmla="*/ 914364 h 5474923"/>
              <a:gd name="connsiteX1" fmla="*/ 7810723 w 7873341"/>
              <a:gd name="connsiteY1" fmla="*/ 1600164 h 5474923"/>
              <a:gd name="connsiteX2" fmla="*/ 5875243 w 7873341"/>
              <a:gd name="connsiteY2" fmla="*/ 5380002 h 5474923"/>
              <a:gd name="connsiteX3" fmla="*/ 755238 w 7873341"/>
              <a:gd name="connsiteY3" fmla="*/ 5090442 h 5474923"/>
              <a:gd name="connsiteX4" fmla="*/ 739998 w 7873341"/>
              <a:gd name="connsiteY4" fmla="*/ 914364 h 5474923"/>
              <a:gd name="connsiteX0" fmla="*/ 1106541 w 8239884"/>
              <a:gd name="connsiteY0" fmla="*/ 914364 h 5474923"/>
              <a:gd name="connsiteX1" fmla="*/ 8177266 w 8239884"/>
              <a:gd name="connsiteY1" fmla="*/ 1600164 h 5474923"/>
              <a:gd name="connsiteX2" fmla="*/ 6241786 w 8239884"/>
              <a:gd name="connsiteY2" fmla="*/ 5380002 h 5474923"/>
              <a:gd name="connsiteX3" fmla="*/ 1121781 w 8239884"/>
              <a:gd name="connsiteY3" fmla="*/ 5090442 h 5474923"/>
              <a:gd name="connsiteX4" fmla="*/ 1106541 w 8239884"/>
              <a:gd name="connsiteY4" fmla="*/ 914364 h 5474923"/>
              <a:gd name="connsiteX0" fmla="*/ 1170309 w 8303652"/>
              <a:gd name="connsiteY0" fmla="*/ 914364 h 5666352"/>
              <a:gd name="connsiteX1" fmla="*/ 8241034 w 8303652"/>
              <a:gd name="connsiteY1" fmla="*/ 1600164 h 5666352"/>
              <a:gd name="connsiteX2" fmla="*/ 6305554 w 8303652"/>
              <a:gd name="connsiteY2" fmla="*/ 5380002 h 5666352"/>
              <a:gd name="connsiteX3" fmla="*/ 1048389 w 8303652"/>
              <a:gd name="connsiteY3" fmla="*/ 5334282 h 5666352"/>
              <a:gd name="connsiteX4" fmla="*/ 1170309 w 8303652"/>
              <a:gd name="connsiteY4" fmla="*/ 914364 h 5666352"/>
              <a:gd name="connsiteX0" fmla="*/ 1170309 w 8323683"/>
              <a:gd name="connsiteY0" fmla="*/ 914364 h 5704083"/>
              <a:gd name="connsiteX1" fmla="*/ 8241034 w 8323683"/>
              <a:gd name="connsiteY1" fmla="*/ 1600164 h 5704083"/>
              <a:gd name="connsiteX2" fmla="*/ 6595114 w 8323683"/>
              <a:gd name="connsiteY2" fmla="*/ 5562882 h 5704083"/>
              <a:gd name="connsiteX3" fmla="*/ 1048389 w 8323683"/>
              <a:gd name="connsiteY3" fmla="*/ 5334282 h 5704083"/>
              <a:gd name="connsiteX4" fmla="*/ 1170309 w 8323683"/>
              <a:gd name="connsiteY4" fmla="*/ 914364 h 5704083"/>
              <a:gd name="connsiteX0" fmla="*/ 1170309 w 8393605"/>
              <a:gd name="connsiteY0" fmla="*/ 882306 h 5672025"/>
              <a:gd name="connsiteX1" fmla="*/ 8317234 w 8393605"/>
              <a:gd name="connsiteY1" fmla="*/ 1690026 h 5672025"/>
              <a:gd name="connsiteX2" fmla="*/ 6595114 w 8393605"/>
              <a:gd name="connsiteY2" fmla="*/ 5530824 h 5672025"/>
              <a:gd name="connsiteX3" fmla="*/ 1048389 w 8393605"/>
              <a:gd name="connsiteY3" fmla="*/ 5302224 h 5672025"/>
              <a:gd name="connsiteX4" fmla="*/ 1170309 w 8393605"/>
              <a:gd name="connsiteY4" fmla="*/ 882306 h 5672025"/>
              <a:gd name="connsiteX0" fmla="*/ 1170309 w 8393605"/>
              <a:gd name="connsiteY0" fmla="*/ 875672 h 5665391"/>
              <a:gd name="connsiteX1" fmla="*/ 8317234 w 8393605"/>
              <a:gd name="connsiteY1" fmla="*/ 1683392 h 5665391"/>
              <a:gd name="connsiteX2" fmla="*/ 6595114 w 8393605"/>
              <a:gd name="connsiteY2" fmla="*/ 5524190 h 5665391"/>
              <a:gd name="connsiteX3" fmla="*/ 1048389 w 8393605"/>
              <a:gd name="connsiteY3" fmla="*/ 5295590 h 5665391"/>
              <a:gd name="connsiteX4" fmla="*/ 1170309 w 8393605"/>
              <a:gd name="connsiteY4" fmla="*/ 875672 h 5665391"/>
              <a:gd name="connsiteX0" fmla="*/ 1170309 w 8704675"/>
              <a:gd name="connsiteY0" fmla="*/ 875672 h 5665391"/>
              <a:gd name="connsiteX1" fmla="*/ 8317234 w 8704675"/>
              <a:gd name="connsiteY1" fmla="*/ 1683392 h 5665391"/>
              <a:gd name="connsiteX2" fmla="*/ 6595114 w 8704675"/>
              <a:gd name="connsiteY2" fmla="*/ 5524190 h 5665391"/>
              <a:gd name="connsiteX3" fmla="*/ 1048389 w 8704675"/>
              <a:gd name="connsiteY3" fmla="*/ 5295590 h 5665391"/>
              <a:gd name="connsiteX4" fmla="*/ 1170309 w 8704675"/>
              <a:gd name="connsiteY4" fmla="*/ 875672 h 5665391"/>
              <a:gd name="connsiteX0" fmla="*/ 1170309 w 8602896"/>
              <a:gd name="connsiteY0" fmla="*/ 977175 h 5766894"/>
              <a:gd name="connsiteX1" fmla="*/ 8195314 w 8602896"/>
              <a:gd name="connsiteY1" fmla="*/ 1419135 h 5766894"/>
              <a:gd name="connsiteX2" fmla="*/ 6595114 w 8602896"/>
              <a:gd name="connsiteY2" fmla="*/ 5625693 h 5766894"/>
              <a:gd name="connsiteX3" fmla="*/ 1048389 w 8602896"/>
              <a:gd name="connsiteY3" fmla="*/ 5397093 h 5766894"/>
              <a:gd name="connsiteX4" fmla="*/ 1170309 w 8602896"/>
              <a:gd name="connsiteY4" fmla="*/ 977175 h 5766894"/>
              <a:gd name="connsiteX0" fmla="*/ 1170309 w 8602896"/>
              <a:gd name="connsiteY0" fmla="*/ 954117 h 5743836"/>
              <a:gd name="connsiteX1" fmla="*/ 8195314 w 8602896"/>
              <a:gd name="connsiteY1" fmla="*/ 1396077 h 5743836"/>
              <a:gd name="connsiteX2" fmla="*/ 6595114 w 8602896"/>
              <a:gd name="connsiteY2" fmla="*/ 5602635 h 5743836"/>
              <a:gd name="connsiteX3" fmla="*/ 1048389 w 8602896"/>
              <a:gd name="connsiteY3" fmla="*/ 5374035 h 5743836"/>
              <a:gd name="connsiteX4" fmla="*/ 1170309 w 8602896"/>
              <a:gd name="connsiteY4" fmla="*/ 954117 h 5743836"/>
              <a:gd name="connsiteX0" fmla="*/ 1170309 w 8987157"/>
              <a:gd name="connsiteY0" fmla="*/ 954117 h 5743836"/>
              <a:gd name="connsiteX1" fmla="*/ 8195314 w 8987157"/>
              <a:gd name="connsiteY1" fmla="*/ 1396077 h 5743836"/>
              <a:gd name="connsiteX2" fmla="*/ 6595114 w 8987157"/>
              <a:gd name="connsiteY2" fmla="*/ 5602635 h 5743836"/>
              <a:gd name="connsiteX3" fmla="*/ 1048389 w 8987157"/>
              <a:gd name="connsiteY3" fmla="*/ 5374035 h 5743836"/>
              <a:gd name="connsiteX4" fmla="*/ 1170309 w 8987157"/>
              <a:gd name="connsiteY4" fmla="*/ 954117 h 5743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7157" h="5743836">
                <a:moveTo>
                  <a:pt x="1170309" y="954117"/>
                </a:moveTo>
                <a:cubicBezTo>
                  <a:pt x="2729657" y="-986443"/>
                  <a:pt x="7382726" y="486757"/>
                  <a:pt x="8195314" y="1396077"/>
                </a:cubicBezTo>
                <a:cubicBezTo>
                  <a:pt x="10156194" y="3458663"/>
                  <a:pt x="8032754" y="5841289"/>
                  <a:pt x="6595114" y="5602635"/>
                </a:cubicBezTo>
                <a:cubicBezTo>
                  <a:pt x="4888446" y="5186075"/>
                  <a:pt x="2587417" y="6278275"/>
                  <a:pt x="1048389" y="5374035"/>
                </a:cubicBezTo>
                <a:cubicBezTo>
                  <a:pt x="-236851" y="4469689"/>
                  <a:pt x="-501011" y="2803343"/>
                  <a:pt x="1170309" y="954117"/>
                </a:cubicBezTo>
                <a:close/>
              </a:path>
            </a:pathLst>
          </a:custGeom>
          <a:pattFill prst="pct90">
            <a:fgClr>
              <a:srgbClr val="2EC6C2"/>
            </a:fgClr>
            <a:bgClr>
              <a:schemeClr val="bg1"/>
            </a:bgClr>
          </a:pattFill>
        </p:spPr>
      </p:sp>
      <p:sp>
        <p:nvSpPr>
          <p:cNvPr id="8" name="Espaço Reservado para Texto 14"/>
          <p:cNvSpPr>
            <a:spLocks noGrp="1"/>
          </p:cNvSpPr>
          <p:nvPr>
            <p:ph type="body" sz="quarter" idx="11" hasCustomPrompt="1"/>
          </p:nvPr>
        </p:nvSpPr>
        <p:spPr>
          <a:xfrm>
            <a:off x="1208423" y="704961"/>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pic>
        <p:nvPicPr>
          <p:cNvPr id="10" name="Gráfico 1">
            <a:extLst>
              <a:ext uri="{FF2B5EF4-FFF2-40B4-BE49-F238E27FC236}">
                <a16:creationId xmlns="" xmlns:a16="http://schemas.microsoft.com/office/drawing/2014/main" id="{27907369-4BEB-4C2C-81CE-CA48983A14A5}"/>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18735640">
            <a:off x="6537572" y="-1699184"/>
            <a:ext cx="10595811" cy="8935098"/>
          </a:xfrm>
          <a:prstGeom prst="rect">
            <a:avLst/>
          </a:prstGeom>
        </p:spPr>
      </p:pic>
      <p:pic>
        <p:nvPicPr>
          <p:cNvPr id="12" name="Gráfico 8">
            <a:extLst>
              <a:ext uri="{FF2B5EF4-FFF2-40B4-BE49-F238E27FC236}">
                <a16:creationId xmlns="" xmlns:a16="http://schemas.microsoft.com/office/drawing/2014/main" id="{FC02CDFD-6B47-43AF-9515-8A3FB135D665}"/>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9820044" y="884551"/>
            <a:ext cx="1401291" cy="358370"/>
          </a:xfrm>
          <a:prstGeom prst="rect">
            <a:avLst/>
          </a:prstGeom>
        </p:spPr>
      </p:pic>
    </p:spTree>
    <p:extLst>
      <p:ext uri="{BB962C8B-B14F-4D97-AF65-F5344CB8AC3E}">
        <p14:creationId xmlns:p14="http://schemas.microsoft.com/office/powerpoint/2010/main" val="4554613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Layout Personalizado">
    <p:spTree>
      <p:nvGrpSpPr>
        <p:cNvPr id="1" name=""/>
        <p:cNvGrpSpPr/>
        <p:nvPr/>
      </p:nvGrpSpPr>
      <p:grpSpPr>
        <a:xfrm>
          <a:off x="0" y="0"/>
          <a:ext cx="0" cy="0"/>
          <a:chOff x="0" y="0"/>
          <a:chExt cx="0" cy="0"/>
        </a:xfrm>
      </p:grpSpPr>
      <p:pic>
        <p:nvPicPr>
          <p:cNvPr id="4" name="Gráfico 10">
            <a:extLst>
              <a:ext uri="{FF2B5EF4-FFF2-40B4-BE49-F238E27FC236}">
                <a16:creationId xmlns="" xmlns:a16="http://schemas.microsoft.com/office/drawing/2014/main" id="{880B1BD4-F69F-4D10-BEC3-26970FF8CA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12392558">
            <a:off x="-7185034" y="-7042038"/>
            <a:ext cx="12842935" cy="9680165"/>
          </a:xfrm>
          <a:prstGeom prst="rect">
            <a:avLst/>
          </a:prstGeom>
        </p:spPr>
      </p:pic>
      <p:sp>
        <p:nvSpPr>
          <p:cNvPr id="5" name="Espaço Reservado para Imagem 2">
            <a:extLst>
              <a:ext uri="{FF2B5EF4-FFF2-40B4-BE49-F238E27FC236}">
                <a16:creationId xmlns="" xmlns:a16="http://schemas.microsoft.com/office/drawing/2014/main" id="{8882E764-F65D-4FE0-AAD0-7894D78C5FE1}"/>
              </a:ext>
            </a:extLst>
          </p:cNvPr>
          <p:cNvSpPr>
            <a:spLocks noGrp="1"/>
          </p:cNvSpPr>
          <p:nvPr>
            <p:ph type="pic" sz="quarter" idx="10"/>
          </p:nvPr>
        </p:nvSpPr>
        <p:spPr>
          <a:xfrm>
            <a:off x="2605541" y="1868533"/>
            <a:ext cx="10178535" cy="7977807"/>
          </a:xfrm>
          <a:custGeom>
            <a:avLst/>
            <a:gdLst>
              <a:gd name="connsiteX0" fmla="*/ 0 w 4419600"/>
              <a:gd name="connsiteY0" fmla="*/ 0 h 3475038"/>
              <a:gd name="connsiteX1" fmla="*/ 4419600 w 4419600"/>
              <a:gd name="connsiteY1" fmla="*/ 0 h 3475038"/>
              <a:gd name="connsiteX2" fmla="*/ 4419600 w 4419600"/>
              <a:gd name="connsiteY2" fmla="*/ 3475038 h 3475038"/>
              <a:gd name="connsiteX3" fmla="*/ 0 w 4419600"/>
              <a:gd name="connsiteY3" fmla="*/ 3475038 h 3475038"/>
              <a:gd name="connsiteX4" fmla="*/ 0 w 4419600"/>
              <a:gd name="connsiteY4" fmla="*/ 0 h 3475038"/>
              <a:gd name="connsiteX0" fmla="*/ 1005840 w 4419600"/>
              <a:gd name="connsiteY0" fmla="*/ 0 h 3581718"/>
              <a:gd name="connsiteX1" fmla="*/ 4419600 w 4419600"/>
              <a:gd name="connsiteY1" fmla="*/ 106680 h 3581718"/>
              <a:gd name="connsiteX2" fmla="*/ 4419600 w 4419600"/>
              <a:gd name="connsiteY2" fmla="*/ 3581718 h 3581718"/>
              <a:gd name="connsiteX3" fmla="*/ 0 w 4419600"/>
              <a:gd name="connsiteY3" fmla="*/ 3581718 h 3581718"/>
              <a:gd name="connsiteX4" fmla="*/ 1005840 w 4419600"/>
              <a:gd name="connsiteY4" fmla="*/ 0 h 3581718"/>
              <a:gd name="connsiteX0" fmla="*/ 1017332 w 4431092"/>
              <a:gd name="connsiteY0" fmla="*/ 0 h 3581718"/>
              <a:gd name="connsiteX1" fmla="*/ 4431092 w 4431092"/>
              <a:gd name="connsiteY1" fmla="*/ 106680 h 3581718"/>
              <a:gd name="connsiteX2" fmla="*/ 4431092 w 4431092"/>
              <a:gd name="connsiteY2" fmla="*/ 3581718 h 3581718"/>
              <a:gd name="connsiteX3" fmla="*/ 11492 w 4431092"/>
              <a:gd name="connsiteY3" fmla="*/ 3581718 h 3581718"/>
              <a:gd name="connsiteX4" fmla="*/ 1017332 w 4431092"/>
              <a:gd name="connsiteY4" fmla="*/ 0 h 3581718"/>
              <a:gd name="connsiteX0" fmla="*/ 1017332 w 4431092"/>
              <a:gd name="connsiteY0" fmla="*/ 412406 h 3994124"/>
              <a:gd name="connsiteX1" fmla="*/ 4431092 w 4431092"/>
              <a:gd name="connsiteY1" fmla="*/ 519086 h 3994124"/>
              <a:gd name="connsiteX2" fmla="*/ 4431092 w 4431092"/>
              <a:gd name="connsiteY2" fmla="*/ 3994124 h 3994124"/>
              <a:gd name="connsiteX3" fmla="*/ 11492 w 4431092"/>
              <a:gd name="connsiteY3" fmla="*/ 3994124 h 3994124"/>
              <a:gd name="connsiteX4" fmla="*/ 1017332 w 4431092"/>
              <a:gd name="connsiteY4" fmla="*/ 412406 h 3994124"/>
              <a:gd name="connsiteX0" fmla="*/ 1017332 w 6427532"/>
              <a:gd name="connsiteY0" fmla="*/ 315398 h 3897116"/>
              <a:gd name="connsiteX1" fmla="*/ 6427532 w 6427532"/>
              <a:gd name="connsiteY1" fmla="*/ 955478 h 3897116"/>
              <a:gd name="connsiteX2" fmla="*/ 4431092 w 6427532"/>
              <a:gd name="connsiteY2" fmla="*/ 3897116 h 3897116"/>
              <a:gd name="connsiteX3" fmla="*/ 11492 w 6427532"/>
              <a:gd name="connsiteY3" fmla="*/ 3897116 h 3897116"/>
              <a:gd name="connsiteX4" fmla="*/ 1017332 w 6427532"/>
              <a:gd name="connsiteY4" fmla="*/ 315398 h 3897116"/>
              <a:gd name="connsiteX0" fmla="*/ 1017332 w 6427532"/>
              <a:gd name="connsiteY0" fmla="*/ 394483 h 3976201"/>
              <a:gd name="connsiteX1" fmla="*/ 6427532 w 6427532"/>
              <a:gd name="connsiteY1" fmla="*/ 1034563 h 3976201"/>
              <a:gd name="connsiteX2" fmla="*/ 4431092 w 6427532"/>
              <a:gd name="connsiteY2" fmla="*/ 3976201 h 3976201"/>
              <a:gd name="connsiteX3" fmla="*/ 11492 w 6427532"/>
              <a:gd name="connsiteY3" fmla="*/ 3976201 h 3976201"/>
              <a:gd name="connsiteX4" fmla="*/ 1017332 w 6427532"/>
              <a:gd name="connsiteY4" fmla="*/ 394483 h 3976201"/>
              <a:gd name="connsiteX0" fmla="*/ 1017332 w 6442772"/>
              <a:gd name="connsiteY0" fmla="*/ 337198 h 3918916"/>
              <a:gd name="connsiteX1" fmla="*/ 6442772 w 6442772"/>
              <a:gd name="connsiteY1" fmla="*/ 1297318 h 3918916"/>
              <a:gd name="connsiteX2" fmla="*/ 4431092 w 6442772"/>
              <a:gd name="connsiteY2" fmla="*/ 3918916 h 3918916"/>
              <a:gd name="connsiteX3" fmla="*/ 11492 w 6442772"/>
              <a:gd name="connsiteY3" fmla="*/ 3918916 h 3918916"/>
              <a:gd name="connsiteX4" fmla="*/ 1017332 w 6442772"/>
              <a:gd name="connsiteY4" fmla="*/ 337198 h 3918916"/>
              <a:gd name="connsiteX0" fmla="*/ 1017332 w 6442772"/>
              <a:gd name="connsiteY0" fmla="*/ 337198 h 4501422"/>
              <a:gd name="connsiteX1" fmla="*/ 6442772 w 6442772"/>
              <a:gd name="connsiteY1" fmla="*/ 1297318 h 4501422"/>
              <a:gd name="connsiteX2" fmla="*/ 4431092 w 6442772"/>
              <a:gd name="connsiteY2" fmla="*/ 3918916 h 4501422"/>
              <a:gd name="connsiteX3" fmla="*/ 11492 w 6442772"/>
              <a:gd name="connsiteY3" fmla="*/ 3918916 h 4501422"/>
              <a:gd name="connsiteX4" fmla="*/ 1017332 w 6442772"/>
              <a:gd name="connsiteY4" fmla="*/ 337198 h 4501422"/>
              <a:gd name="connsiteX0" fmla="*/ 2124430 w 7549870"/>
              <a:gd name="connsiteY0" fmla="*/ 337198 h 4501422"/>
              <a:gd name="connsiteX1" fmla="*/ 7549870 w 7549870"/>
              <a:gd name="connsiteY1" fmla="*/ 1297318 h 4501422"/>
              <a:gd name="connsiteX2" fmla="*/ 5538190 w 7549870"/>
              <a:gd name="connsiteY2" fmla="*/ 3918916 h 4501422"/>
              <a:gd name="connsiteX3" fmla="*/ 1118590 w 7549870"/>
              <a:gd name="connsiteY3" fmla="*/ 3918916 h 4501422"/>
              <a:gd name="connsiteX4" fmla="*/ 2124430 w 7549870"/>
              <a:gd name="connsiteY4" fmla="*/ 337198 h 4501422"/>
              <a:gd name="connsiteX0" fmla="*/ 2124430 w 7549870"/>
              <a:gd name="connsiteY0" fmla="*/ 440726 h 4604950"/>
              <a:gd name="connsiteX1" fmla="*/ 7549870 w 7549870"/>
              <a:gd name="connsiteY1" fmla="*/ 1400846 h 4604950"/>
              <a:gd name="connsiteX2" fmla="*/ 5538190 w 7549870"/>
              <a:gd name="connsiteY2" fmla="*/ 4022444 h 4604950"/>
              <a:gd name="connsiteX3" fmla="*/ 1118590 w 7549870"/>
              <a:gd name="connsiteY3" fmla="*/ 4022444 h 4604950"/>
              <a:gd name="connsiteX4" fmla="*/ 2124430 w 7549870"/>
              <a:gd name="connsiteY4" fmla="*/ 440726 h 4604950"/>
              <a:gd name="connsiteX0" fmla="*/ 2178753 w 7527993"/>
              <a:gd name="connsiteY0" fmla="*/ 402922 h 4810986"/>
              <a:gd name="connsiteX1" fmla="*/ 7527993 w 7527993"/>
              <a:gd name="connsiteY1" fmla="*/ 1606882 h 4810986"/>
              <a:gd name="connsiteX2" fmla="*/ 5516313 w 7527993"/>
              <a:gd name="connsiteY2" fmla="*/ 4228480 h 4810986"/>
              <a:gd name="connsiteX3" fmla="*/ 1096713 w 7527993"/>
              <a:gd name="connsiteY3" fmla="*/ 4228480 h 4810986"/>
              <a:gd name="connsiteX4" fmla="*/ 2178753 w 7527993"/>
              <a:gd name="connsiteY4" fmla="*/ 402922 h 4810986"/>
              <a:gd name="connsiteX0" fmla="*/ 2178753 w 7527993"/>
              <a:gd name="connsiteY0" fmla="*/ 402922 h 5018181"/>
              <a:gd name="connsiteX1" fmla="*/ 7527993 w 7527993"/>
              <a:gd name="connsiteY1" fmla="*/ 1606882 h 5018181"/>
              <a:gd name="connsiteX2" fmla="*/ 6506913 w 7527993"/>
              <a:gd name="connsiteY2" fmla="*/ 4822840 h 5018181"/>
              <a:gd name="connsiteX3" fmla="*/ 1096713 w 7527993"/>
              <a:gd name="connsiteY3" fmla="*/ 4228480 h 5018181"/>
              <a:gd name="connsiteX4" fmla="*/ 2178753 w 7527993"/>
              <a:gd name="connsiteY4" fmla="*/ 402922 h 5018181"/>
              <a:gd name="connsiteX0" fmla="*/ 2178753 w 7859566"/>
              <a:gd name="connsiteY0" fmla="*/ 402922 h 5018181"/>
              <a:gd name="connsiteX1" fmla="*/ 7527993 w 7859566"/>
              <a:gd name="connsiteY1" fmla="*/ 1606882 h 5018181"/>
              <a:gd name="connsiteX2" fmla="*/ 6506913 w 7859566"/>
              <a:gd name="connsiteY2" fmla="*/ 4822840 h 5018181"/>
              <a:gd name="connsiteX3" fmla="*/ 1096713 w 7859566"/>
              <a:gd name="connsiteY3" fmla="*/ 4228480 h 5018181"/>
              <a:gd name="connsiteX4" fmla="*/ 2178753 w 7859566"/>
              <a:gd name="connsiteY4" fmla="*/ 402922 h 5018181"/>
              <a:gd name="connsiteX0" fmla="*/ 2178753 w 7859566"/>
              <a:gd name="connsiteY0" fmla="*/ 402922 h 5182313"/>
              <a:gd name="connsiteX1" fmla="*/ 7527993 w 7859566"/>
              <a:gd name="connsiteY1" fmla="*/ 1606882 h 5182313"/>
              <a:gd name="connsiteX2" fmla="*/ 6506913 w 7859566"/>
              <a:gd name="connsiteY2" fmla="*/ 4822840 h 5182313"/>
              <a:gd name="connsiteX3" fmla="*/ 1096713 w 7859566"/>
              <a:gd name="connsiteY3" fmla="*/ 4228480 h 5182313"/>
              <a:gd name="connsiteX4" fmla="*/ 2178753 w 7859566"/>
              <a:gd name="connsiteY4" fmla="*/ 402922 h 5182313"/>
              <a:gd name="connsiteX0" fmla="*/ 2178753 w 8244273"/>
              <a:gd name="connsiteY0" fmla="*/ 414051 h 5193442"/>
              <a:gd name="connsiteX1" fmla="*/ 8244273 w 8244273"/>
              <a:gd name="connsiteY1" fmla="*/ 1541811 h 5193442"/>
              <a:gd name="connsiteX2" fmla="*/ 6506913 w 8244273"/>
              <a:gd name="connsiteY2" fmla="*/ 4833969 h 5193442"/>
              <a:gd name="connsiteX3" fmla="*/ 1096713 w 8244273"/>
              <a:gd name="connsiteY3" fmla="*/ 4239609 h 5193442"/>
              <a:gd name="connsiteX4" fmla="*/ 2178753 w 8244273"/>
              <a:gd name="connsiteY4" fmla="*/ 414051 h 5193442"/>
              <a:gd name="connsiteX0" fmla="*/ 2178753 w 8645526"/>
              <a:gd name="connsiteY0" fmla="*/ 414051 h 5193442"/>
              <a:gd name="connsiteX1" fmla="*/ 8244273 w 8645526"/>
              <a:gd name="connsiteY1" fmla="*/ 1541811 h 5193442"/>
              <a:gd name="connsiteX2" fmla="*/ 6506913 w 8645526"/>
              <a:gd name="connsiteY2" fmla="*/ 4833969 h 5193442"/>
              <a:gd name="connsiteX3" fmla="*/ 1096713 w 8645526"/>
              <a:gd name="connsiteY3" fmla="*/ 4239609 h 5193442"/>
              <a:gd name="connsiteX4" fmla="*/ 2178753 w 8645526"/>
              <a:gd name="connsiteY4" fmla="*/ 414051 h 5193442"/>
              <a:gd name="connsiteX0" fmla="*/ 2178753 w 8645526"/>
              <a:gd name="connsiteY0" fmla="*/ 532280 h 5311671"/>
              <a:gd name="connsiteX1" fmla="*/ 8244273 w 8645526"/>
              <a:gd name="connsiteY1" fmla="*/ 1660040 h 5311671"/>
              <a:gd name="connsiteX2" fmla="*/ 6506913 w 8645526"/>
              <a:gd name="connsiteY2" fmla="*/ 4952198 h 5311671"/>
              <a:gd name="connsiteX3" fmla="*/ 1096713 w 8645526"/>
              <a:gd name="connsiteY3" fmla="*/ 4357838 h 5311671"/>
              <a:gd name="connsiteX4" fmla="*/ 2178753 w 8645526"/>
              <a:gd name="connsiteY4" fmla="*/ 532280 h 5311671"/>
              <a:gd name="connsiteX0" fmla="*/ 2178753 w 8561539"/>
              <a:gd name="connsiteY0" fmla="*/ 661181 h 5440572"/>
              <a:gd name="connsiteX1" fmla="*/ 8122353 w 8561539"/>
              <a:gd name="connsiteY1" fmla="*/ 1316501 h 5440572"/>
              <a:gd name="connsiteX2" fmla="*/ 6506913 w 8561539"/>
              <a:gd name="connsiteY2" fmla="*/ 5081099 h 5440572"/>
              <a:gd name="connsiteX3" fmla="*/ 1096713 w 8561539"/>
              <a:gd name="connsiteY3" fmla="*/ 4486739 h 5440572"/>
              <a:gd name="connsiteX4" fmla="*/ 2178753 w 8561539"/>
              <a:gd name="connsiteY4" fmla="*/ 661181 h 5440572"/>
              <a:gd name="connsiteX0" fmla="*/ 2178753 w 8594912"/>
              <a:gd name="connsiteY0" fmla="*/ 661181 h 5440572"/>
              <a:gd name="connsiteX1" fmla="*/ 8122353 w 8594912"/>
              <a:gd name="connsiteY1" fmla="*/ 1316501 h 5440572"/>
              <a:gd name="connsiteX2" fmla="*/ 6506913 w 8594912"/>
              <a:gd name="connsiteY2" fmla="*/ 5081099 h 5440572"/>
              <a:gd name="connsiteX3" fmla="*/ 1096713 w 8594912"/>
              <a:gd name="connsiteY3" fmla="*/ 4486739 h 5440572"/>
              <a:gd name="connsiteX4" fmla="*/ 2178753 w 8594912"/>
              <a:gd name="connsiteY4" fmla="*/ 661181 h 5440572"/>
              <a:gd name="connsiteX0" fmla="*/ 2178753 w 10180264"/>
              <a:gd name="connsiteY0" fmla="*/ 2069593 h 6848984"/>
              <a:gd name="connsiteX1" fmla="*/ 10012113 w 10180264"/>
              <a:gd name="connsiteY1" fmla="*/ 454153 h 6848984"/>
              <a:gd name="connsiteX2" fmla="*/ 6506913 w 10180264"/>
              <a:gd name="connsiteY2" fmla="*/ 6489511 h 6848984"/>
              <a:gd name="connsiteX3" fmla="*/ 1096713 w 10180264"/>
              <a:gd name="connsiteY3" fmla="*/ 5895151 h 6848984"/>
              <a:gd name="connsiteX4" fmla="*/ 2178753 w 10180264"/>
              <a:gd name="connsiteY4" fmla="*/ 2069593 h 6848984"/>
              <a:gd name="connsiteX0" fmla="*/ 2178753 w 10169778"/>
              <a:gd name="connsiteY0" fmla="*/ 2069593 h 7391204"/>
              <a:gd name="connsiteX1" fmla="*/ 10012113 w 10169778"/>
              <a:gd name="connsiteY1" fmla="*/ 454153 h 7391204"/>
              <a:gd name="connsiteX2" fmla="*/ 6339273 w 10169778"/>
              <a:gd name="connsiteY2" fmla="*/ 7236271 h 7391204"/>
              <a:gd name="connsiteX3" fmla="*/ 1096713 w 10169778"/>
              <a:gd name="connsiteY3" fmla="*/ 5895151 h 7391204"/>
              <a:gd name="connsiteX4" fmla="*/ 2178753 w 10169778"/>
              <a:gd name="connsiteY4" fmla="*/ 2069593 h 7391204"/>
              <a:gd name="connsiteX0" fmla="*/ 1955700 w 9946725"/>
              <a:gd name="connsiteY0" fmla="*/ 2069593 h 7476728"/>
              <a:gd name="connsiteX1" fmla="*/ 9789060 w 9946725"/>
              <a:gd name="connsiteY1" fmla="*/ 454153 h 7476728"/>
              <a:gd name="connsiteX2" fmla="*/ 6116220 w 9946725"/>
              <a:gd name="connsiteY2" fmla="*/ 7236271 h 7476728"/>
              <a:gd name="connsiteX3" fmla="*/ 1193700 w 9946725"/>
              <a:gd name="connsiteY3" fmla="*/ 6306631 h 7476728"/>
              <a:gd name="connsiteX4" fmla="*/ 1955700 w 9946725"/>
              <a:gd name="connsiteY4" fmla="*/ 2069593 h 7476728"/>
              <a:gd name="connsiteX0" fmla="*/ 1955700 w 8310180"/>
              <a:gd name="connsiteY0" fmla="*/ 724618 h 6131753"/>
              <a:gd name="connsiteX1" fmla="*/ 7884060 w 8310180"/>
              <a:gd name="connsiteY1" fmla="*/ 1197058 h 6131753"/>
              <a:gd name="connsiteX2" fmla="*/ 6116220 w 8310180"/>
              <a:gd name="connsiteY2" fmla="*/ 5891296 h 6131753"/>
              <a:gd name="connsiteX3" fmla="*/ 1193700 w 8310180"/>
              <a:gd name="connsiteY3" fmla="*/ 4961656 h 6131753"/>
              <a:gd name="connsiteX4" fmla="*/ 1955700 w 8310180"/>
              <a:gd name="connsiteY4" fmla="*/ 724618 h 6131753"/>
              <a:gd name="connsiteX0" fmla="*/ 1955700 w 8310180"/>
              <a:gd name="connsiteY0" fmla="*/ 428728 h 5835863"/>
              <a:gd name="connsiteX1" fmla="*/ 7884060 w 8310180"/>
              <a:gd name="connsiteY1" fmla="*/ 901168 h 5835863"/>
              <a:gd name="connsiteX2" fmla="*/ 6116220 w 8310180"/>
              <a:gd name="connsiteY2" fmla="*/ 5595406 h 5835863"/>
              <a:gd name="connsiteX3" fmla="*/ 1193700 w 8310180"/>
              <a:gd name="connsiteY3" fmla="*/ 4665766 h 5835863"/>
              <a:gd name="connsiteX4" fmla="*/ 1955700 w 8310180"/>
              <a:gd name="connsiteY4" fmla="*/ 428728 h 5835863"/>
              <a:gd name="connsiteX0" fmla="*/ 1955700 w 7912206"/>
              <a:gd name="connsiteY0" fmla="*/ 568976 h 5976111"/>
              <a:gd name="connsiteX1" fmla="*/ 7259220 w 7912206"/>
              <a:gd name="connsiteY1" fmla="*/ 401336 h 5976111"/>
              <a:gd name="connsiteX2" fmla="*/ 6116220 w 7912206"/>
              <a:gd name="connsiteY2" fmla="*/ 5735654 h 5976111"/>
              <a:gd name="connsiteX3" fmla="*/ 1193700 w 7912206"/>
              <a:gd name="connsiteY3" fmla="*/ 4806014 h 5976111"/>
              <a:gd name="connsiteX4" fmla="*/ 1955700 w 7912206"/>
              <a:gd name="connsiteY4" fmla="*/ 568976 h 5976111"/>
              <a:gd name="connsiteX0" fmla="*/ 1955700 w 7912206"/>
              <a:gd name="connsiteY0" fmla="*/ 805353 h 6212488"/>
              <a:gd name="connsiteX1" fmla="*/ 7259220 w 7912206"/>
              <a:gd name="connsiteY1" fmla="*/ 637713 h 6212488"/>
              <a:gd name="connsiteX2" fmla="*/ 6116220 w 7912206"/>
              <a:gd name="connsiteY2" fmla="*/ 5972031 h 6212488"/>
              <a:gd name="connsiteX3" fmla="*/ 1193700 w 7912206"/>
              <a:gd name="connsiteY3" fmla="*/ 5042391 h 6212488"/>
              <a:gd name="connsiteX4" fmla="*/ 1955700 w 7912206"/>
              <a:gd name="connsiteY4" fmla="*/ 805353 h 6212488"/>
              <a:gd name="connsiteX0" fmla="*/ 1955700 w 8173524"/>
              <a:gd name="connsiteY0" fmla="*/ 609280 h 6016415"/>
              <a:gd name="connsiteX1" fmla="*/ 7685940 w 8173524"/>
              <a:gd name="connsiteY1" fmla="*/ 959800 h 6016415"/>
              <a:gd name="connsiteX2" fmla="*/ 6116220 w 8173524"/>
              <a:gd name="connsiteY2" fmla="*/ 5775958 h 6016415"/>
              <a:gd name="connsiteX3" fmla="*/ 1193700 w 8173524"/>
              <a:gd name="connsiteY3" fmla="*/ 4846318 h 6016415"/>
              <a:gd name="connsiteX4" fmla="*/ 1955700 w 8173524"/>
              <a:gd name="connsiteY4" fmla="*/ 609280 h 6016415"/>
              <a:gd name="connsiteX0" fmla="*/ 1955700 w 8608830"/>
              <a:gd name="connsiteY0" fmla="*/ 609280 h 6016415"/>
              <a:gd name="connsiteX1" fmla="*/ 7685940 w 8608830"/>
              <a:gd name="connsiteY1" fmla="*/ 959800 h 6016415"/>
              <a:gd name="connsiteX2" fmla="*/ 6116220 w 8608830"/>
              <a:gd name="connsiteY2" fmla="*/ 5775958 h 6016415"/>
              <a:gd name="connsiteX3" fmla="*/ 1193700 w 8608830"/>
              <a:gd name="connsiteY3" fmla="*/ 4846318 h 6016415"/>
              <a:gd name="connsiteX4" fmla="*/ 1955700 w 8608830"/>
              <a:gd name="connsiteY4" fmla="*/ 609280 h 6016415"/>
              <a:gd name="connsiteX0" fmla="*/ 1955700 w 8608830"/>
              <a:gd name="connsiteY0" fmla="*/ 832378 h 6239513"/>
              <a:gd name="connsiteX1" fmla="*/ 7685940 w 8608830"/>
              <a:gd name="connsiteY1" fmla="*/ 1182898 h 6239513"/>
              <a:gd name="connsiteX2" fmla="*/ 6116220 w 8608830"/>
              <a:gd name="connsiteY2" fmla="*/ 5999056 h 6239513"/>
              <a:gd name="connsiteX3" fmla="*/ 1193700 w 8608830"/>
              <a:gd name="connsiteY3" fmla="*/ 5069416 h 6239513"/>
              <a:gd name="connsiteX4" fmla="*/ 1955700 w 8608830"/>
              <a:gd name="connsiteY4" fmla="*/ 832378 h 6239513"/>
              <a:gd name="connsiteX0" fmla="*/ 2113654 w 8766784"/>
              <a:gd name="connsiteY0" fmla="*/ 832378 h 6315098"/>
              <a:gd name="connsiteX1" fmla="*/ 7843894 w 8766784"/>
              <a:gd name="connsiteY1" fmla="*/ 1182898 h 6315098"/>
              <a:gd name="connsiteX2" fmla="*/ 6274174 w 8766784"/>
              <a:gd name="connsiteY2" fmla="*/ 5999056 h 6315098"/>
              <a:gd name="connsiteX3" fmla="*/ 1123054 w 8766784"/>
              <a:gd name="connsiteY3" fmla="*/ 5298016 h 6315098"/>
              <a:gd name="connsiteX4" fmla="*/ 2113654 w 8766784"/>
              <a:gd name="connsiteY4" fmla="*/ 832378 h 6315098"/>
              <a:gd name="connsiteX0" fmla="*/ 2113654 w 8850269"/>
              <a:gd name="connsiteY0" fmla="*/ 832378 h 6846434"/>
              <a:gd name="connsiteX1" fmla="*/ 7843894 w 8850269"/>
              <a:gd name="connsiteY1" fmla="*/ 1182898 h 6846434"/>
              <a:gd name="connsiteX2" fmla="*/ 6533254 w 8850269"/>
              <a:gd name="connsiteY2" fmla="*/ 6700096 h 6846434"/>
              <a:gd name="connsiteX3" fmla="*/ 1123054 w 8850269"/>
              <a:gd name="connsiteY3" fmla="*/ 5298016 h 6846434"/>
              <a:gd name="connsiteX4" fmla="*/ 2113654 w 8850269"/>
              <a:gd name="connsiteY4" fmla="*/ 832378 h 6846434"/>
              <a:gd name="connsiteX0" fmla="*/ 2189702 w 8926317"/>
              <a:gd name="connsiteY0" fmla="*/ 832378 h 6874890"/>
              <a:gd name="connsiteX1" fmla="*/ 7919942 w 8926317"/>
              <a:gd name="connsiteY1" fmla="*/ 1182898 h 6874890"/>
              <a:gd name="connsiteX2" fmla="*/ 6609302 w 8926317"/>
              <a:gd name="connsiteY2" fmla="*/ 6700096 h 6874890"/>
              <a:gd name="connsiteX3" fmla="*/ 1092422 w 8926317"/>
              <a:gd name="connsiteY3" fmla="*/ 5480896 h 6874890"/>
              <a:gd name="connsiteX4" fmla="*/ 2189702 w 8926317"/>
              <a:gd name="connsiteY4" fmla="*/ 832378 h 6874890"/>
              <a:gd name="connsiteX0" fmla="*/ 2189702 w 8926317"/>
              <a:gd name="connsiteY0" fmla="*/ 832378 h 7048171"/>
              <a:gd name="connsiteX1" fmla="*/ 7919942 w 8926317"/>
              <a:gd name="connsiteY1" fmla="*/ 1182898 h 7048171"/>
              <a:gd name="connsiteX2" fmla="*/ 6609302 w 8926317"/>
              <a:gd name="connsiteY2" fmla="*/ 6700096 h 7048171"/>
              <a:gd name="connsiteX3" fmla="*/ 1092422 w 8926317"/>
              <a:gd name="connsiteY3" fmla="*/ 5480896 h 7048171"/>
              <a:gd name="connsiteX4" fmla="*/ 2189702 w 8926317"/>
              <a:gd name="connsiteY4" fmla="*/ 832378 h 7048171"/>
              <a:gd name="connsiteX0" fmla="*/ 2007562 w 8744177"/>
              <a:gd name="connsiteY0" fmla="*/ 832378 h 7332991"/>
              <a:gd name="connsiteX1" fmla="*/ 7737802 w 8744177"/>
              <a:gd name="connsiteY1" fmla="*/ 1182898 h 7332991"/>
              <a:gd name="connsiteX2" fmla="*/ 6427162 w 8744177"/>
              <a:gd name="connsiteY2" fmla="*/ 6700096 h 7332991"/>
              <a:gd name="connsiteX3" fmla="*/ 1169362 w 8744177"/>
              <a:gd name="connsiteY3" fmla="*/ 6090496 h 7332991"/>
              <a:gd name="connsiteX4" fmla="*/ 2007562 w 8744177"/>
              <a:gd name="connsiteY4" fmla="*/ 832378 h 7332991"/>
              <a:gd name="connsiteX0" fmla="*/ 1887057 w 8623672"/>
              <a:gd name="connsiteY0" fmla="*/ 832378 h 7332991"/>
              <a:gd name="connsiteX1" fmla="*/ 7617297 w 8623672"/>
              <a:gd name="connsiteY1" fmla="*/ 1182898 h 7332991"/>
              <a:gd name="connsiteX2" fmla="*/ 6306657 w 8623672"/>
              <a:gd name="connsiteY2" fmla="*/ 6700096 h 7332991"/>
              <a:gd name="connsiteX3" fmla="*/ 1048857 w 8623672"/>
              <a:gd name="connsiteY3" fmla="*/ 6090496 h 7332991"/>
              <a:gd name="connsiteX4" fmla="*/ 1887057 w 8623672"/>
              <a:gd name="connsiteY4" fmla="*/ 832378 h 7332991"/>
              <a:gd name="connsiteX0" fmla="*/ 1887057 w 8666608"/>
              <a:gd name="connsiteY0" fmla="*/ 832378 h 7619864"/>
              <a:gd name="connsiteX1" fmla="*/ 7617297 w 8666608"/>
              <a:gd name="connsiteY1" fmla="*/ 1182898 h 7619864"/>
              <a:gd name="connsiteX2" fmla="*/ 6428577 w 8666608"/>
              <a:gd name="connsiteY2" fmla="*/ 7248736 h 7619864"/>
              <a:gd name="connsiteX3" fmla="*/ 1048857 w 8666608"/>
              <a:gd name="connsiteY3" fmla="*/ 6090496 h 7619864"/>
              <a:gd name="connsiteX4" fmla="*/ 1887057 w 8666608"/>
              <a:gd name="connsiteY4" fmla="*/ 832378 h 7619864"/>
              <a:gd name="connsiteX0" fmla="*/ 1856170 w 8681441"/>
              <a:gd name="connsiteY0" fmla="*/ 728734 h 7775300"/>
              <a:gd name="connsiteX1" fmla="*/ 7632130 w 8681441"/>
              <a:gd name="connsiteY1" fmla="*/ 1338334 h 7775300"/>
              <a:gd name="connsiteX2" fmla="*/ 6443410 w 8681441"/>
              <a:gd name="connsiteY2" fmla="*/ 7404172 h 7775300"/>
              <a:gd name="connsiteX3" fmla="*/ 1063690 w 8681441"/>
              <a:gd name="connsiteY3" fmla="*/ 6245932 h 7775300"/>
              <a:gd name="connsiteX4" fmla="*/ 1856170 w 8681441"/>
              <a:gd name="connsiteY4" fmla="*/ 728734 h 7775300"/>
              <a:gd name="connsiteX0" fmla="*/ 1881334 w 8706605"/>
              <a:gd name="connsiteY0" fmla="*/ 728734 h 7775300"/>
              <a:gd name="connsiteX1" fmla="*/ 7657294 w 8706605"/>
              <a:gd name="connsiteY1" fmla="*/ 1338334 h 7775300"/>
              <a:gd name="connsiteX2" fmla="*/ 6468574 w 8706605"/>
              <a:gd name="connsiteY2" fmla="*/ 7404172 h 7775300"/>
              <a:gd name="connsiteX3" fmla="*/ 1088854 w 8706605"/>
              <a:gd name="connsiteY3" fmla="*/ 6245932 h 7775300"/>
              <a:gd name="connsiteX4" fmla="*/ 1881334 w 8706605"/>
              <a:gd name="connsiteY4" fmla="*/ 728734 h 7775300"/>
              <a:gd name="connsiteX0" fmla="*/ 1881334 w 8706605"/>
              <a:gd name="connsiteY0" fmla="*/ 618547 h 7665113"/>
              <a:gd name="connsiteX1" fmla="*/ 7657294 w 8706605"/>
              <a:gd name="connsiteY1" fmla="*/ 1228147 h 7665113"/>
              <a:gd name="connsiteX2" fmla="*/ 6468574 w 8706605"/>
              <a:gd name="connsiteY2" fmla="*/ 7293985 h 7665113"/>
              <a:gd name="connsiteX3" fmla="*/ 1088854 w 8706605"/>
              <a:gd name="connsiteY3" fmla="*/ 6135745 h 7665113"/>
              <a:gd name="connsiteX4" fmla="*/ 1881334 w 8706605"/>
              <a:gd name="connsiteY4" fmla="*/ 618547 h 7665113"/>
              <a:gd name="connsiteX0" fmla="*/ 1881334 w 8706605"/>
              <a:gd name="connsiteY0" fmla="*/ 860069 h 7906635"/>
              <a:gd name="connsiteX1" fmla="*/ 7657294 w 8706605"/>
              <a:gd name="connsiteY1" fmla="*/ 1469669 h 7906635"/>
              <a:gd name="connsiteX2" fmla="*/ 6468574 w 8706605"/>
              <a:gd name="connsiteY2" fmla="*/ 7535507 h 7906635"/>
              <a:gd name="connsiteX3" fmla="*/ 1088854 w 8706605"/>
              <a:gd name="connsiteY3" fmla="*/ 6377267 h 7906635"/>
              <a:gd name="connsiteX4" fmla="*/ 1881334 w 8706605"/>
              <a:gd name="connsiteY4" fmla="*/ 860069 h 7906635"/>
              <a:gd name="connsiteX0" fmla="*/ 2427356 w 8490627"/>
              <a:gd name="connsiteY0" fmla="*/ 1550004 h 7240210"/>
              <a:gd name="connsiteX1" fmla="*/ 7441316 w 8490627"/>
              <a:gd name="connsiteY1" fmla="*/ 803244 h 7240210"/>
              <a:gd name="connsiteX2" fmla="*/ 6252596 w 8490627"/>
              <a:gd name="connsiteY2" fmla="*/ 6869082 h 7240210"/>
              <a:gd name="connsiteX3" fmla="*/ 872876 w 8490627"/>
              <a:gd name="connsiteY3" fmla="*/ 5710842 h 7240210"/>
              <a:gd name="connsiteX4" fmla="*/ 2427356 w 8490627"/>
              <a:gd name="connsiteY4" fmla="*/ 1550004 h 7240210"/>
              <a:gd name="connsiteX0" fmla="*/ 2610019 w 8673290"/>
              <a:gd name="connsiteY0" fmla="*/ 1550004 h 7240210"/>
              <a:gd name="connsiteX1" fmla="*/ 7623979 w 8673290"/>
              <a:gd name="connsiteY1" fmla="*/ 803244 h 7240210"/>
              <a:gd name="connsiteX2" fmla="*/ 6435259 w 8673290"/>
              <a:gd name="connsiteY2" fmla="*/ 6869082 h 7240210"/>
              <a:gd name="connsiteX3" fmla="*/ 1055539 w 8673290"/>
              <a:gd name="connsiteY3" fmla="*/ 5710842 h 7240210"/>
              <a:gd name="connsiteX4" fmla="*/ 2610019 w 8673290"/>
              <a:gd name="connsiteY4" fmla="*/ 1550004 h 7240210"/>
              <a:gd name="connsiteX0" fmla="*/ 2610019 w 8673290"/>
              <a:gd name="connsiteY0" fmla="*/ 1615145 h 7305351"/>
              <a:gd name="connsiteX1" fmla="*/ 7623979 w 8673290"/>
              <a:gd name="connsiteY1" fmla="*/ 868385 h 7305351"/>
              <a:gd name="connsiteX2" fmla="*/ 6435259 w 8673290"/>
              <a:gd name="connsiteY2" fmla="*/ 6934223 h 7305351"/>
              <a:gd name="connsiteX3" fmla="*/ 1055539 w 8673290"/>
              <a:gd name="connsiteY3" fmla="*/ 5775983 h 7305351"/>
              <a:gd name="connsiteX4" fmla="*/ 2610019 w 8673290"/>
              <a:gd name="connsiteY4" fmla="*/ 1615145 h 7305351"/>
              <a:gd name="connsiteX0" fmla="*/ 2526552 w 8711743"/>
              <a:gd name="connsiteY0" fmla="*/ 1347304 h 7494710"/>
              <a:gd name="connsiteX1" fmla="*/ 7662432 w 8711743"/>
              <a:gd name="connsiteY1" fmla="*/ 1057744 h 7494710"/>
              <a:gd name="connsiteX2" fmla="*/ 6473712 w 8711743"/>
              <a:gd name="connsiteY2" fmla="*/ 7123582 h 7494710"/>
              <a:gd name="connsiteX3" fmla="*/ 1093992 w 8711743"/>
              <a:gd name="connsiteY3" fmla="*/ 5965342 h 7494710"/>
              <a:gd name="connsiteX4" fmla="*/ 2526552 w 8711743"/>
              <a:gd name="connsiteY4" fmla="*/ 1347304 h 7494710"/>
              <a:gd name="connsiteX0" fmla="*/ 2557616 w 8697087"/>
              <a:gd name="connsiteY0" fmla="*/ 1154302 h 7697948"/>
              <a:gd name="connsiteX1" fmla="*/ 7647776 w 8697087"/>
              <a:gd name="connsiteY1" fmla="*/ 1260982 h 7697948"/>
              <a:gd name="connsiteX2" fmla="*/ 6459056 w 8697087"/>
              <a:gd name="connsiteY2" fmla="*/ 7326820 h 7697948"/>
              <a:gd name="connsiteX3" fmla="*/ 1079336 w 8697087"/>
              <a:gd name="connsiteY3" fmla="*/ 6168580 h 7697948"/>
              <a:gd name="connsiteX4" fmla="*/ 2557616 w 8697087"/>
              <a:gd name="connsiteY4" fmla="*/ 1154302 h 7697948"/>
              <a:gd name="connsiteX0" fmla="*/ 3008477 w 9147948"/>
              <a:gd name="connsiteY0" fmla="*/ 1154302 h 7697948"/>
              <a:gd name="connsiteX1" fmla="*/ 8098637 w 9147948"/>
              <a:gd name="connsiteY1" fmla="*/ 1260982 h 7697948"/>
              <a:gd name="connsiteX2" fmla="*/ 6909917 w 9147948"/>
              <a:gd name="connsiteY2" fmla="*/ 7326820 h 7697948"/>
              <a:gd name="connsiteX3" fmla="*/ 1530197 w 9147948"/>
              <a:gd name="connsiteY3" fmla="*/ 6168580 h 7697948"/>
              <a:gd name="connsiteX4" fmla="*/ 3008477 w 9147948"/>
              <a:gd name="connsiteY4" fmla="*/ 1154302 h 7697948"/>
              <a:gd name="connsiteX0" fmla="*/ 3008477 w 9147948"/>
              <a:gd name="connsiteY0" fmla="*/ 847396 h 7391042"/>
              <a:gd name="connsiteX1" fmla="*/ 8098637 w 9147948"/>
              <a:gd name="connsiteY1" fmla="*/ 954076 h 7391042"/>
              <a:gd name="connsiteX2" fmla="*/ 6909917 w 9147948"/>
              <a:gd name="connsiteY2" fmla="*/ 7019914 h 7391042"/>
              <a:gd name="connsiteX3" fmla="*/ 1530197 w 9147948"/>
              <a:gd name="connsiteY3" fmla="*/ 5861674 h 7391042"/>
              <a:gd name="connsiteX4" fmla="*/ 3008477 w 9147948"/>
              <a:gd name="connsiteY4" fmla="*/ 847396 h 7391042"/>
              <a:gd name="connsiteX0" fmla="*/ 3008477 w 10217066"/>
              <a:gd name="connsiteY0" fmla="*/ 381239 h 6924885"/>
              <a:gd name="connsiteX1" fmla="*/ 9546437 w 10217066"/>
              <a:gd name="connsiteY1" fmla="*/ 1813799 h 6924885"/>
              <a:gd name="connsiteX2" fmla="*/ 6909917 w 10217066"/>
              <a:gd name="connsiteY2" fmla="*/ 6553757 h 6924885"/>
              <a:gd name="connsiteX3" fmla="*/ 1530197 w 10217066"/>
              <a:gd name="connsiteY3" fmla="*/ 5395517 h 6924885"/>
              <a:gd name="connsiteX4" fmla="*/ 3008477 w 10217066"/>
              <a:gd name="connsiteY4" fmla="*/ 381239 h 6924885"/>
              <a:gd name="connsiteX0" fmla="*/ 3008477 w 10217066"/>
              <a:gd name="connsiteY0" fmla="*/ 1171160 h 7714806"/>
              <a:gd name="connsiteX1" fmla="*/ 9546437 w 10217066"/>
              <a:gd name="connsiteY1" fmla="*/ 2603720 h 7714806"/>
              <a:gd name="connsiteX2" fmla="*/ 6909917 w 10217066"/>
              <a:gd name="connsiteY2" fmla="*/ 7343678 h 7714806"/>
              <a:gd name="connsiteX3" fmla="*/ 1530197 w 10217066"/>
              <a:gd name="connsiteY3" fmla="*/ 6185438 h 7714806"/>
              <a:gd name="connsiteX4" fmla="*/ 3008477 w 10217066"/>
              <a:gd name="connsiteY4" fmla="*/ 1171160 h 7714806"/>
              <a:gd name="connsiteX0" fmla="*/ 3257051 w 10038920"/>
              <a:gd name="connsiteY0" fmla="*/ 862402 h 8061368"/>
              <a:gd name="connsiteX1" fmla="*/ 9368291 w 10038920"/>
              <a:gd name="connsiteY1" fmla="*/ 2950282 h 8061368"/>
              <a:gd name="connsiteX2" fmla="*/ 6731771 w 10038920"/>
              <a:gd name="connsiteY2" fmla="*/ 7690240 h 8061368"/>
              <a:gd name="connsiteX3" fmla="*/ 1352051 w 10038920"/>
              <a:gd name="connsiteY3" fmla="*/ 6532000 h 8061368"/>
              <a:gd name="connsiteX4" fmla="*/ 3257051 w 10038920"/>
              <a:gd name="connsiteY4" fmla="*/ 862402 h 8061368"/>
              <a:gd name="connsiteX0" fmla="*/ 3257051 w 10038920"/>
              <a:gd name="connsiteY0" fmla="*/ 1206862 h 8405828"/>
              <a:gd name="connsiteX1" fmla="*/ 9368291 w 10038920"/>
              <a:gd name="connsiteY1" fmla="*/ 3294742 h 8405828"/>
              <a:gd name="connsiteX2" fmla="*/ 6731771 w 10038920"/>
              <a:gd name="connsiteY2" fmla="*/ 8034700 h 8405828"/>
              <a:gd name="connsiteX3" fmla="*/ 1352051 w 10038920"/>
              <a:gd name="connsiteY3" fmla="*/ 6876460 h 8405828"/>
              <a:gd name="connsiteX4" fmla="*/ 3257051 w 10038920"/>
              <a:gd name="connsiteY4" fmla="*/ 1206862 h 8405828"/>
              <a:gd name="connsiteX0" fmla="*/ 3257051 w 10670993"/>
              <a:gd name="connsiteY0" fmla="*/ 1018978 h 8217944"/>
              <a:gd name="connsiteX1" fmla="*/ 10115051 w 10670993"/>
              <a:gd name="connsiteY1" fmla="*/ 3655498 h 8217944"/>
              <a:gd name="connsiteX2" fmla="*/ 6731771 w 10670993"/>
              <a:gd name="connsiteY2" fmla="*/ 7846816 h 8217944"/>
              <a:gd name="connsiteX3" fmla="*/ 1352051 w 10670993"/>
              <a:gd name="connsiteY3" fmla="*/ 6688576 h 8217944"/>
              <a:gd name="connsiteX4" fmla="*/ 3257051 w 10670993"/>
              <a:gd name="connsiteY4" fmla="*/ 1018978 h 8217944"/>
              <a:gd name="connsiteX0" fmla="*/ 3257051 w 10670993"/>
              <a:gd name="connsiteY0" fmla="*/ 1164824 h 8363790"/>
              <a:gd name="connsiteX1" fmla="*/ 10115051 w 10670993"/>
              <a:gd name="connsiteY1" fmla="*/ 3801344 h 8363790"/>
              <a:gd name="connsiteX2" fmla="*/ 6731771 w 10670993"/>
              <a:gd name="connsiteY2" fmla="*/ 7992662 h 8363790"/>
              <a:gd name="connsiteX3" fmla="*/ 1352051 w 10670993"/>
              <a:gd name="connsiteY3" fmla="*/ 6834422 h 8363790"/>
              <a:gd name="connsiteX4" fmla="*/ 3257051 w 10670993"/>
              <a:gd name="connsiteY4" fmla="*/ 1164824 h 8363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0993" h="8363790">
                <a:moveTo>
                  <a:pt x="3257051" y="1164824"/>
                </a:moveTo>
                <a:cubicBezTo>
                  <a:pt x="6223771" y="-597936"/>
                  <a:pt x="9662931" y="-821456"/>
                  <a:pt x="10115051" y="3801344"/>
                </a:cubicBezTo>
                <a:cubicBezTo>
                  <a:pt x="11832091" y="5604850"/>
                  <a:pt x="9251451" y="7469316"/>
                  <a:pt x="6731771" y="7992662"/>
                </a:cubicBezTo>
                <a:cubicBezTo>
                  <a:pt x="5136651" y="8419382"/>
                  <a:pt x="4013971" y="8891822"/>
                  <a:pt x="1352051" y="6834422"/>
                </a:cubicBezTo>
                <a:cubicBezTo>
                  <a:pt x="-613909" y="4787076"/>
                  <a:pt x="-796789" y="3456010"/>
                  <a:pt x="3257051" y="1164824"/>
                </a:cubicBezTo>
                <a:close/>
              </a:path>
            </a:pathLst>
          </a:custGeom>
          <a:pattFill prst="pct90">
            <a:fgClr>
              <a:srgbClr val="2EC6C2"/>
            </a:fgClr>
            <a:bgClr>
              <a:schemeClr val="bg1"/>
            </a:bgClr>
          </a:pattFill>
        </p:spPr>
      </p:sp>
      <p:pic>
        <p:nvPicPr>
          <p:cNvPr id="6" name="Gráfico 9">
            <a:extLst>
              <a:ext uri="{FF2B5EF4-FFF2-40B4-BE49-F238E27FC236}">
                <a16:creationId xmlns="" xmlns:a16="http://schemas.microsoft.com/office/drawing/2014/main" id="{1DCC96D4-8AD9-4E14-9C75-2C5848533855}"/>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9850121" y="1063736"/>
            <a:ext cx="1401291" cy="358370"/>
          </a:xfrm>
          <a:prstGeom prst="rect">
            <a:avLst/>
          </a:prstGeom>
        </p:spPr>
      </p:pic>
      <p:grpSp>
        <p:nvGrpSpPr>
          <p:cNvPr id="2" name="Agrupar 1">
            <a:extLst>
              <a:ext uri="{FF2B5EF4-FFF2-40B4-BE49-F238E27FC236}">
                <a16:creationId xmlns="" xmlns:a16="http://schemas.microsoft.com/office/drawing/2014/main" id="{9BEBD907-47BF-4CA1-8769-06D1D706E688}"/>
              </a:ext>
            </a:extLst>
          </p:cNvPr>
          <p:cNvGrpSpPr/>
          <p:nvPr userDrawn="1"/>
        </p:nvGrpSpPr>
        <p:grpSpPr>
          <a:xfrm rot="6699799">
            <a:off x="654397" y="3669725"/>
            <a:ext cx="2336180" cy="1577565"/>
            <a:chOff x="1149696" y="3610413"/>
            <a:chExt cx="2336180" cy="1577565"/>
          </a:xfrm>
        </p:grpSpPr>
        <p:sp>
          <p:nvSpPr>
            <p:cNvPr id="7" name="Elipse 6">
              <a:extLst>
                <a:ext uri="{FF2B5EF4-FFF2-40B4-BE49-F238E27FC236}">
                  <a16:creationId xmlns="" xmlns:a16="http://schemas.microsoft.com/office/drawing/2014/main" id="{DF1C7DFB-3043-400E-88DF-F433C40396CF}"/>
                </a:ext>
              </a:extLst>
            </p:cNvPr>
            <p:cNvSpPr/>
            <p:nvPr userDrawn="1"/>
          </p:nvSpPr>
          <p:spPr>
            <a:xfrm>
              <a:off x="1149696" y="3610413"/>
              <a:ext cx="712317" cy="712317"/>
            </a:xfrm>
            <a:prstGeom prst="ellipse">
              <a:avLst/>
            </a:prstGeom>
            <a:solidFill>
              <a:srgbClr val="00B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Elipse 7">
              <a:extLst>
                <a:ext uri="{FF2B5EF4-FFF2-40B4-BE49-F238E27FC236}">
                  <a16:creationId xmlns="" xmlns:a16="http://schemas.microsoft.com/office/drawing/2014/main" id="{FFEA9A57-ECC0-4C79-8146-4B17D5668175}"/>
                </a:ext>
              </a:extLst>
            </p:cNvPr>
            <p:cNvSpPr/>
            <p:nvPr userDrawn="1"/>
          </p:nvSpPr>
          <p:spPr>
            <a:xfrm>
              <a:off x="2053300" y="3755402"/>
              <a:ext cx="1432576" cy="1432576"/>
            </a:xfrm>
            <a:prstGeom prst="ellipse">
              <a:avLst/>
            </a:prstGeom>
            <a:solidFill>
              <a:srgbClr val="00B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9" name="Espaço Reservado para Texto 14"/>
          <p:cNvSpPr>
            <a:spLocks noGrp="1"/>
          </p:cNvSpPr>
          <p:nvPr>
            <p:ph type="body" sz="quarter" idx="11" hasCustomPrompt="1"/>
          </p:nvPr>
        </p:nvSpPr>
        <p:spPr>
          <a:xfrm>
            <a:off x="1265839" y="88414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Tree>
    <p:extLst>
      <p:ext uri="{BB962C8B-B14F-4D97-AF65-F5344CB8AC3E}">
        <p14:creationId xmlns:p14="http://schemas.microsoft.com/office/powerpoint/2010/main" val="4125569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17" name="Elipse 16">
            <a:extLst>
              <a:ext uri="{FF2B5EF4-FFF2-40B4-BE49-F238E27FC236}">
                <a16:creationId xmlns="" xmlns:a16="http://schemas.microsoft.com/office/drawing/2014/main" id="{F29C5BCB-5C3E-4AF7-AEDC-F81EE991C855}"/>
              </a:ext>
            </a:extLst>
          </p:cNvPr>
          <p:cNvSpPr/>
          <p:nvPr userDrawn="1"/>
        </p:nvSpPr>
        <p:spPr>
          <a:xfrm>
            <a:off x="7129966" y="450916"/>
            <a:ext cx="609958" cy="609958"/>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Espaço Reservado para Texto 14"/>
          <p:cNvSpPr>
            <a:spLocks noGrp="1"/>
          </p:cNvSpPr>
          <p:nvPr>
            <p:ph type="body" sz="quarter" idx="10" hasCustomPrompt="1"/>
          </p:nvPr>
        </p:nvSpPr>
        <p:spPr>
          <a:xfrm>
            <a:off x="1076796" y="881284"/>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a:solidFill>
                  <a:srgbClr val="353F4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Nesta aula</a:t>
            </a:r>
          </a:p>
        </p:txBody>
      </p:sp>
      <p:sp>
        <p:nvSpPr>
          <p:cNvPr id="22" name="Espaço Reservado para Texto 21"/>
          <p:cNvSpPr>
            <a:spLocks noGrp="1"/>
          </p:cNvSpPr>
          <p:nvPr>
            <p:ph type="body" sz="quarter" idx="11"/>
          </p:nvPr>
        </p:nvSpPr>
        <p:spPr>
          <a:xfrm>
            <a:off x="1076796" y="2024063"/>
            <a:ext cx="6562725" cy="4186237"/>
          </a:xfrm>
          <a:prstGeom prst="rect">
            <a:avLst/>
          </a:prstGeom>
        </p:spPr>
        <p:txBody>
          <a:bodyPr/>
          <a:lstStyle>
            <a:lvl1pPr marL="363538" indent="-363538">
              <a:lnSpc>
                <a:spcPct val="150000"/>
              </a:lnSpc>
              <a:buClr>
                <a:srgbClr val="282F30"/>
              </a:buClr>
              <a:buFont typeface="Wingdings" panose="05000000000000000000" pitchFamily="2" charset="2"/>
              <a:buChar char="q"/>
              <a:defRPr lang="pt-BR" sz="2000" kern="1200" baseline="0" dirty="0" smtClean="0">
                <a:solidFill>
                  <a:srgbClr val="353F40"/>
                </a:solidFill>
                <a:latin typeface="Arial" panose="020B0604020202020204" pitchFamily="34" charset="0"/>
                <a:ea typeface="+mn-ea"/>
                <a:cs typeface="Arial" panose="020B0604020202020204" pitchFamily="34" charset="0"/>
              </a:defRPr>
            </a:lvl1pPr>
            <a:lvl2pPr marL="809625" indent="-352425">
              <a:lnSpc>
                <a:spcPct val="150000"/>
              </a:lnSpc>
              <a:buClr>
                <a:srgbClr val="282F30"/>
              </a:buClr>
              <a:buFont typeface="Wingdings" panose="05000000000000000000" pitchFamily="2" charset="2"/>
              <a:buChar char="Ø"/>
              <a:tabLst>
                <a:tab pos="984250" algn="l"/>
              </a:tabLst>
              <a:defRPr sz="1800">
                <a:solidFill>
                  <a:srgbClr val="353F40"/>
                </a:solidFill>
                <a:latin typeface="Arial" panose="020B0604020202020204" pitchFamily="34" charset="0"/>
                <a:cs typeface="Arial" panose="020B0604020202020204" pitchFamily="34" charset="0"/>
              </a:defRPr>
            </a:lvl2pPr>
            <a:lvl3pPr marL="1254125" indent="-339725">
              <a:lnSpc>
                <a:spcPct val="150000"/>
              </a:lnSpc>
              <a:buClr>
                <a:srgbClr val="282F30"/>
              </a:buClr>
              <a:buFont typeface="Wingdings" panose="05000000000000000000" pitchFamily="2" charset="2"/>
              <a:buChar char="v"/>
              <a:defRPr sz="1600">
                <a:solidFill>
                  <a:srgbClr val="353F40"/>
                </a:solidFill>
                <a:latin typeface="Arial" panose="020B0604020202020204" pitchFamily="34" charset="0"/>
                <a:cs typeface="Arial" panose="020B0604020202020204" pitchFamily="34" charset="0"/>
              </a:defRPr>
            </a:lvl3pPr>
            <a:lvl4pPr marL="1371600" indent="0">
              <a:lnSpc>
                <a:spcPct val="150000"/>
              </a:lnSpc>
              <a:buClr>
                <a:srgbClr val="282F30"/>
              </a:buClr>
              <a:buNone/>
              <a:defRPr sz="2000">
                <a:solidFill>
                  <a:srgbClr val="353F40"/>
                </a:solidFill>
                <a:latin typeface="Arial" panose="020B0604020202020204" pitchFamily="34" charset="0"/>
                <a:cs typeface="Arial" panose="020B0604020202020204" pitchFamily="34" charset="0"/>
              </a:defRPr>
            </a:lvl4pPr>
            <a:lvl5pPr>
              <a:lnSpc>
                <a:spcPct val="150000"/>
              </a:lnSpc>
              <a:defRPr sz="2000">
                <a:latin typeface="Arial" panose="020B0604020202020204" pitchFamily="34" charset="0"/>
                <a:cs typeface="Arial" panose="020B0604020202020204" pitchFamily="34" charset="0"/>
              </a:defRPr>
            </a:lvl5pPr>
          </a:lstStyle>
          <a:p>
            <a:pPr lvl="0"/>
            <a:r>
              <a:rPr lang="pt-BR" dirty="0"/>
              <a:t>Clique para editar o texto mestre</a:t>
            </a:r>
          </a:p>
          <a:p>
            <a:pPr lvl="1"/>
            <a:r>
              <a:rPr lang="pt-BR" dirty="0"/>
              <a:t>Segundo nível</a:t>
            </a:r>
          </a:p>
          <a:p>
            <a:pPr lvl="2"/>
            <a:r>
              <a:rPr lang="pt-BR" dirty="0"/>
              <a:t>Terceiro nível</a:t>
            </a:r>
          </a:p>
          <a:p>
            <a:pPr lvl="3"/>
            <a:endParaRPr lang="pt-BR" dirty="0"/>
          </a:p>
        </p:txBody>
      </p:sp>
      <p:pic>
        <p:nvPicPr>
          <p:cNvPr id="9" name="Gráfico 17">
            <a:extLst>
              <a:ext uri="{FF2B5EF4-FFF2-40B4-BE49-F238E27FC236}">
                <a16:creationId xmlns="" xmlns:a16="http://schemas.microsoft.com/office/drawing/2014/main" id="{7DFDFDF9-6223-4A0C-8BE4-9BAE1917CD4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9782921" y="1060874"/>
            <a:ext cx="1401291" cy="358370"/>
          </a:xfrm>
          <a:prstGeom prst="rect">
            <a:avLst/>
          </a:prstGeom>
        </p:spPr>
      </p:pic>
      <p:pic>
        <p:nvPicPr>
          <p:cNvPr id="10" name="Google Shape;44;p11">
            <a:extLst>
              <a:ext uri="{FF2B5EF4-FFF2-40B4-BE49-F238E27FC236}">
                <a16:creationId xmlns="" xmlns:a16="http://schemas.microsoft.com/office/drawing/2014/main" id="{D844E6B8-924D-4D6E-9218-6BD3188D6D95}"/>
              </a:ext>
            </a:extLst>
          </p:cNvPr>
          <p:cNvPicPr preferRelativeResize="0"/>
          <p:nvPr userDrawn="1"/>
        </p:nvPicPr>
        <p:blipFill>
          <a:blip r:embed="rId4">
            <a:alphaModFix/>
          </a:blip>
          <a:stretch>
            <a:fillRect/>
          </a:stretch>
        </p:blipFill>
        <p:spPr>
          <a:xfrm rot="-258157">
            <a:off x="-5371494" y="2254188"/>
            <a:ext cx="9749802" cy="9657950"/>
          </a:xfrm>
          <a:prstGeom prst="rect">
            <a:avLst/>
          </a:prstGeom>
          <a:noFill/>
          <a:ln>
            <a:noFill/>
          </a:ln>
        </p:spPr>
      </p:pic>
    </p:spTree>
    <p:extLst>
      <p:ext uri="{BB962C8B-B14F-4D97-AF65-F5344CB8AC3E}">
        <p14:creationId xmlns:p14="http://schemas.microsoft.com/office/powerpoint/2010/main" val="24850493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Layout Personalizado">
    <p:spTree>
      <p:nvGrpSpPr>
        <p:cNvPr id="1" name=""/>
        <p:cNvGrpSpPr/>
        <p:nvPr/>
      </p:nvGrpSpPr>
      <p:grpSpPr>
        <a:xfrm>
          <a:off x="0" y="0"/>
          <a:ext cx="0" cy="0"/>
          <a:chOff x="0" y="0"/>
          <a:chExt cx="0" cy="0"/>
        </a:xfrm>
      </p:grpSpPr>
      <p:pic>
        <p:nvPicPr>
          <p:cNvPr id="3" name="Gráfico 10">
            <a:extLst>
              <a:ext uri="{FF2B5EF4-FFF2-40B4-BE49-F238E27FC236}">
                <a16:creationId xmlns="" xmlns:a16="http://schemas.microsoft.com/office/drawing/2014/main" id="{880B1BD4-F69F-4D10-BEC3-26970FF8CA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15436879">
            <a:off x="3426212" y="-7415763"/>
            <a:ext cx="12842935" cy="9680165"/>
          </a:xfrm>
          <a:prstGeom prst="rect">
            <a:avLst/>
          </a:prstGeom>
        </p:spPr>
      </p:pic>
      <p:pic>
        <p:nvPicPr>
          <p:cNvPr id="4" name="Gráfico 8">
            <a:extLst>
              <a:ext uri="{FF2B5EF4-FFF2-40B4-BE49-F238E27FC236}">
                <a16:creationId xmlns="" xmlns:a16="http://schemas.microsoft.com/office/drawing/2014/main" id="{71F1B147-94E4-40E3-BA05-18BDF4611806}"/>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9847679" y="1063736"/>
            <a:ext cx="1401291" cy="358370"/>
          </a:xfrm>
          <a:prstGeom prst="rect">
            <a:avLst/>
          </a:prstGeom>
        </p:spPr>
      </p:pic>
      <p:pic>
        <p:nvPicPr>
          <p:cNvPr id="5" name="Gráfico 21">
            <a:extLst>
              <a:ext uri="{FF2B5EF4-FFF2-40B4-BE49-F238E27FC236}">
                <a16:creationId xmlns="" xmlns:a16="http://schemas.microsoft.com/office/drawing/2014/main" id="{150911B7-387F-4223-9529-74AA29D6C59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097980">
            <a:off x="-3893388" y="4164022"/>
            <a:ext cx="10523401" cy="7336683"/>
          </a:xfrm>
          <a:prstGeom prst="rect">
            <a:avLst/>
          </a:prstGeom>
        </p:spPr>
      </p:pic>
      <p:sp>
        <p:nvSpPr>
          <p:cNvPr id="6" name="Espaço Reservado para Imagem 1">
            <a:extLst>
              <a:ext uri="{FF2B5EF4-FFF2-40B4-BE49-F238E27FC236}">
                <a16:creationId xmlns="" xmlns:a16="http://schemas.microsoft.com/office/drawing/2014/main" id="{00D38CFD-C724-4CC5-BCE3-DCB242180765}"/>
              </a:ext>
            </a:extLst>
          </p:cNvPr>
          <p:cNvSpPr>
            <a:spLocks noGrp="1"/>
          </p:cNvSpPr>
          <p:nvPr>
            <p:ph type="pic" sz="quarter" idx="10"/>
          </p:nvPr>
        </p:nvSpPr>
        <p:spPr>
          <a:xfrm>
            <a:off x="3242062" y="2177602"/>
            <a:ext cx="6337796" cy="4050587"/>
          </a:xfrm>
          <a:custGeom>
            <a:avLst/>
            <a:gdLst>
              <a:gd name="connsiteX0" fmla="*/ 0 w 5851525"/>
              <a:gd name="connsiteY0" fmla="*/ 0 h 4008438"/>
              <a:gd name="connsiteX1" fmla="*/ 5851525 w 5851525"/>
              <a:gd name="connsiteY1" fmla="*/ 0 h 4008438"/>
              <a:gd name="connsiteX2" fmla="*/ 5851525 w 5851525"/>
              <a:gd name="connsiteY2" fmla="*/ 4008438 h 4008438"/>
              <a:gd name="connsiteX3" fmla="*/ 0 w 5851525"/>
              <a:gd name="connsiteY3" fmla="*/ 4008438 h 4008438"/>
              <a:gd name="connsiteX4" fmla="*/ 0 w 5851525"/>
              <a:gd name="connsiteY4" fmla="*/ 0 h 4008438"/>
              <a:gd name="connsiteX0" fmla="*/ 0 w 5866765"/>
              <a:gd name="connsiteY0" fmla="*/ 0 h 4176078"/>
              <a:gd name="connsiteX1" fmla="*/ 5866765 w 5866765"/>
              <a:gd name="connsiteY1" fmla="*/ 167640 h 4176078"/>
              <a:gd name="connsiteX2" fmla="*/ 5866765 w 5866765"/>
              <a:gd name="connsiteY2" fmla="*/ 4176078 h 4176078"/>
              <a:gd name="connsiteX3" fmla="*/ 15240 w 5866765"/>
              <a:gd name="connsiteY3" fmla="*/ 4176078 h 4176078"/>
              <a:gd name="connsiteX4" fmla="*/ 0 w 5866765"/>
              <a:gd name="connsiteY4" fmla="*/ 0 h 4176078"/>
              <a:gd name="connsiteX0" fmla="*/ 739998 w 6606763"/>
              <a:gd name="connsiteY0" fmla="*/ 0 h 4176078"/>
              <a:gd name="connsiteX1" fmla="*/ 6606763 w 6606763"/>
              <a:gd name="connsiteY1" fmla="*/ 167640 h 4176078"/>
              <a:gd name="connsiteX2" fmla="*/ 6606763 w 6606763"/>
              <a:gd name="connsiteY2" fmla="*/ 4176078 h 4176078"/>
              <a:gd name="connsiteX3" fmla="*/ 755238 w 6606763"/>
              <a:gd name="connsiteY3" fmla="*/ 4176078 h 4176078"/>
              <a:gd name="connsiteX4" fmla="*/ 739998 w 6606763"/>
              <a:gd name="connsiteY4" fmla="*/ 0 h 4176078"/>
              <a:gd name="connsiteX0" fmla="*/ 739998 w 6606763"/>
              <a:gd name="connsiteY0" fmla="*/ 832583 h 5008661"/>
              <a:gd name="connsiteX1" fmla="*/ 6606763 w 6606763"/>
              <a:gd name="connsiteY1" fmla="*/ 1000223 h 5008661"/>
              <a:gd name="connsiteX2" fmla="*/ 6606763 w 6606763"/>
              <a:gd name="connsiteY2" fmla="*/ 5008661 h 5008661"/>
              <a:gd name="connsiteX3" fmla="*/ 755238 w 6606763"/>
              <a:gd name="connsiteY3" fmla="*/ 5008661 h 5008661"/>
              <a:gd name="connsiteX4" fmla="*/ 739998 w 6606763"/>
              <a:gd name="connsiteY4" fmla="*/ 832583 h 5008661"/>
              <a:gd name="connsiteX0" fmla="*/ 739998 w 6607048"/>
              <a:gd name="connsiteY0" fmla="*/ 1076426 h 5252504"/>
              <a:gd name="connsiteX1" fmla="*/ 6606763 w 6607048"/>
              <a:gd name="connsiteY1" fmla="*/ 1244066 h 5252504"/>
              <a:gd name="connsiteX2" fmla="*/ 6606763 w 6607048"/>
              <a:gd name="connsiteY2" fmla="*/ 5252504 h 5252504"/>
              <a:gd name="connsiteX3" fmla="*/ 755238 w 6607048"/>
              <a:gd name="connsiteY3" fmla="*/ 5252504 h 5252504"/>
              <a:gd name="connsiteX4" fmla="*/ 739998 w 6607048"/>
              <a:gd name="connsiteY4" fmla="*/ 1076426 h 5252504"/>
              <a:gd name="connsiteX0" fmla="*/ 739998 w 7810947"/>
              <a:gd name="connsiteY0" fmla="*/ 914364 h 5090442"/>
              <a:gd name="connsiteX1" fmla="*/ 7810723 w 7810947"/>
              <a:gd name="connsiteY1" fmla="*/ 1600164 h 5090442"/>
              <a:gd name="connsiteX2" fmla="*/ 6606763 w 7810947"/>
              <a:gd name="connsiteY2" fmla="*/ 5090442 h 5090442"/>
              <a:gd name="connsiteX3" fmla="*/ 755238 w 7810947"/>
              <a:gd name="connsiteY3" fmla="*/ 5090442 h 5090442"/>
              <a:gd name="connsiteX4" fmla="*/ 739998 w 7810947"/>
              <a:gd name="connsiteY4" fmla="*/ 914364 h 5090442"/>
              <a:gd name="connsiteX0" fmla="*/ 739998 w 7861714"/>
              <a:gd name="connsiteY0" fmla="*/ 914364 h 5090442"/>
              <a:gd name="connsiteX1" fmla="*/ 7810723 w 7861714"/>
              <a:gd name="connsiteY1" fmla="*/ 1600164 h 5090442"/>
              <a:gd name="connsiteX2" fmla="*/ 6606763 w 7861714"/>
              <a:gd name="connsiteY2" fmla="*/ 5090442 h 5090442"/>
              <a:gd name="connsiteX3" fmla="*/ 755238 w 7861714"/>
              <a:gd name="connsiteY3" fmla="*/ 5090442 h 5090442"/>
              <a:gd name="connsiteX4" fmla="*/ 739998 w 7861714"/>
              <a:gd name="connsiteY4" fmla="*/ 914364 h 5090442"/>
              <a:gd name="connsiteX0" fmla="*/ 739998 w 7954676"/>
              <a:gd name="connsiteY0" fmla="*/ 914364 h 5118388"/>
              <a:gd name="connsiteX1" fmla="*/ 7810723 w 7954676"/>
              <a:gd name="connsiteY1" fmla="*/ 1600164 h 5118388"/>
              <a:gd name="connsiteX2" fmla="*/ 6606763 w 7954676"/>
              <a:gd name="connsiteY2" fmla="*/ 5090442 h 5118388"/>
              <a:gd name="connsiteX3" fmla="*/ 755238 w 7954676"/>
              <a:gd name="connsiteY3" fmla="*/ 5090442 h 5118388"/>
              <a:gd name="connsiteX4" fmla="*/ 739998 w 7954676"/>
              <a:gd name="connsiteY4" fmla="*/ 914364 h 5118388"/>
              <a:gd name="connsiteX0" fmla="*/ 739998 w 7873341"/>
              <a:gd name="connsiteY0" fmla="*/ 914364 h 5403642"/>
              <a:gd name="connsiteX1" fmla="*/ 7810723 w 7873341"/>
              <a:gd name="connsiteY1" fmla="*/ 1600164 h 5403642"/>
              <a:gd name="connsiteX2" fmla="*/ 5875243 w 7873341"/>
              <a:gd name="connsiteY2" fmla="*/ 5380002 h 5403642"/>
              <a:gd name="connsiteX3" fmla="*/ 755238 w 7873341"/>
              <a:gd name="connsiteY3" fmla="*/ 5090442 h 5403642"/>
              <a:gd name="connsiteX4" fmla="*/ 739998 w 7873341"/>
              <a:gd name="connsiteY4" fmla="*/ 914364 h 5403642"/>
              <a:gd name="connsiteX0" fmla="*/ 739998 w 7873341"/>
              <a:gd name="connsiteY0" fmla="*/ 914364 h 5403642"/>
              <a:gd name="connsiteX1" fmla="*/ 7810723 w 7873341"/>
              <a:gd name="connsiteY1" fmla="*/ 1600164 h 5403642"/>
              <a:gd name="connsiteX2" fmla="*/ 5875243 w 7873341"/>
              <a:gd name="connsiteY2" fmla="*/ 5380002 h 5403642"/>
              <a:gd name="connsiteX3" fmla="*/ 755238 w 7873341"/>
              <a:gd name="connsiteY3" fmla="*/ 5090442 h 5403642"/>
              <a:gd name="connsiteX4" fmla="*/ 739998 w 7873341"/>
              <a:gd name="connsiteY4" fmla="*/ 914364 h 5403642"/>
              <a:gd name="connsiteX0" fmla="*/ 739998 w 7873341"/>
              <a:gd name="connsiteY0" fmla="*/ 914364 h 5474923"/>
              <a:gd name="connsiteX1" fmla="*/ 7810723 w 7873341"/>
              <a:gd name="connsiteY1" fmla="*/ 1600164 h 5474923"/>
              <a:gd name="connsiteX2" fmla="*/ 5875243 w 7873341"/>
              <a:gd name="connsiteY2" fmla="*/ 5380002 h 5474923"/>
              <a:gd name="connsiteX3" fmla="*/ 755238 w 7873341"/>
              <a:gd name="connsiteY3" fmla="*/ 5090442 h 5474923"/>
              <a:gd name="connsiteX4" fmla="*/ 739998 w 7873341"/>
              <a:gd name="connsiteY4" fmla="*/ 914364 h 5474923"/>
              <a:gd name="connsiteX0" fmla="*/ 1106541 w 8239884"/>
              <a:gd name="connsiteY0" fmla="*/ 914364 h 5474923"/>
              <a:gd name="connsiteX1" fmla="*/ 8177266 w 8239884"/>
              <a:gd name="connsiteY1" fmla="*/ 1600164 h 5474923"/>
              <a:gd name="connsiteX2" fmla="*/ 6241786 w 8239884"/>
              <a:gd name="connsiteY2" fmla="*/ 5380002 h 5474923"/>
              <a:gd name="connsiteX3" fmla="*/ 1121781 w 8239884"/>
              <a:gd name="connsiteY3" fmla="*/ 5090442 h 5474923"/>
              <a:gd name="connsiteX4" fmla="*/ 1106541 w 8239884"/>
              <a:gd name="connsiteY4" fmla="*/ 914364 h 5474923"/>
              <a:gd name="connsiteX0" fmla="*/ 1170309 w 8303652"/>
              <a:gd name="connsiteY0" fmla="*/ 914364 h 5666352"/>
              <a:gd name="connsiteX1" fmla="*/ 8241034 w 8303652"/>
              <a:gd name="connsiteY1" fmla="*/ 1600164 h 5666352"/>
              <a:gd name="connsiteX2" fmla="*/ 6305554 w 8303652"/>
              <a:gd name="connsiteY2" fmla="*/ 5380002 h 5666352"/>
              <a:gd name="connsiteX3" fmla="*/ 1048389 w 8303652"/>
              <a:gd name="connsiteY3" fmla="*/ 5334282 h 5666352"/>
              <a:gd name="connsiteX4" fmla="*/ 1170309 w 8303652"/>
              <a:gd name="connsiteY4" fmla="*/ 914364 h 5666352"/>
              <a:gd name="connsiteX0" fmla="*/ 1170309 w 8323683"/>
              <a:gd name="connsiteY0" fmla="*/ 914364 h 5704083"/>
              <a:gd name="connsiteX1" fmla="*/ 8241034 w 8323683"/>
              <a:gd name="connsiteY1" fmla="*/ 1600164 h 5704083"/>
              <a:gd name="connsiteX2" fmla="*/ 6595114 w 8323683"/>
              <a:gd name="connsiteY2" fmla="*/ 5562882 h 5704083"/>
              <a:gd name="connsiteX3" fmla="*/ 1048389 w 8323683"/>
              <a:gd name="connsiteY3" fmla="*/ 5334282 h 5704083"/>
              <a:gd name="connsiteX4" fmla="*/ 1170309 w 8323683"/>
              <a:gd name="connsiteY4" fmla="*/ 914364 h 5704083"/>
              <a:gd name="connsiteX0" fmla="*/ 1170309 w 8393605"/>
              <a:gd name="connsiteY0" fmla="*/ 882306 h 5672025"/>
              <a:gd name="connsiteX1" fmla="*/ 8317234 w 8393605"/>
              <a:gd name="connsiteY1" fmla="*/ 1690026 h 5672025"/>
              <a:gd name="connsiteX2" fmla="*/ 6595114 w 8393605"/>
              <a:gd name="connsiteY2" fmla="*/ 5530824 h 5672025"/>
              <a:gd name="connsiteX3" fmla="*/ 1048389 w 8393605"/>
              <a:gd name="connsiteY3" fmla="*/ 5302224 h 5672025"/>
              <a:gd name="connsiteX4" fmla="*/ 1170309 w 8393605"/>
              <a:gd name="connsiteY4" fmla="*/ 882306 h 5672025"/>
              <a:gd name="connsiteX0" fmla="*/ 1170309 w 8393605"/>
              <a:gd name="connsiteY0" fmla="*/ 875672 h 5665391"/>
              <a:gd name="connsiteX1" fmla="*/ 8317234 w 8393605"/>
              <a:gd name="connsiteY1" fmla="*/ 1683392 h 5665391"/>
              <a:gd name="connsiteX2" fmla="*/ 6595114 w 8393605"/>
              <a:gd name="connsiteY2" fmla="*/ 5524190 h 5665391"/>
              <a:gd name="connsiteX3" fmla="*/ 1048389 w 8393605"/>
              <a:gd name="connsiteY3" fmla="*/ 5295590 h 5665391"/>
              <a:gd name="connsiteX4" fmla="*/ 1170309 w 8393605"/>
              <a:gd name="connsiteY4" fmla="*/ 875672 h 5665391"/>
              <a:gd name="connsiteX0" fmla="*/ 1170309 w 8704675"/>
              <a:gd name="connsiteY0" fmla="*/ 875672 h 5665391"/>
              <a:gd name="connsiteX1" fmla="*/ 8317234 w 8704675"/>
              <a:gd name="connsiteY1" fmla="*/ 1683392 h 5665391"/>
              <a:gd name="connsiteX2" fmla="*/ 6595114 w 8704675"/>
              <a:gd name="connsiteY2" fmla="*/ 5524190 h 5665391"/>
              <a:gd name="connsiteX3" fmla="*/ 1048389 w 8704675"/>
              <a:gd name="connsiteY3" fmla="*/ 5295590 h 5665391"/>
              <a:gd name="connsiteX4" fmla="*/ 1170309 w 8704675"/>
              <a:gd name="connsiteY4" fmla="*/ 875672 h 5665391"/>
              <a:gd name="connsiteX0" fmla="*/ 1170309 w 8602896"/>
              <a:gd name="connsiteY0" fmla="*/ 977175 h 5766894"/>
              <a:gd name="connsiteX1" fmla="*/ 8195314 w 8602896"/>
              <a:gd name="connsiteY1" fmla="*/ 1419135 h 5766894"/>
              <a:gd name="connsiteX2" fmla="*/ 6595114 w 8602896"/>
              <a:gd name="connsiteY2" fmla="*/ 5625693 h 5766894"/>
              <a:gd name="connsiteX3" fmla="*/ 1048389 w 8602896"/>
              <a:gd name="connsiteY3" fmla="*/ 5397093 h 5766894"/>
              <a:gd name="connsiteX4" fmla="*/ 1170309 w 8602896"/>
              <a:gd name="connsiteY4" fmla="*/ 977175 h 5766894"/>
              <a:gd name="connsiteX0" fmla="*/ 1170309 w 8602896"/>
              <a:gd name="connsiteY0" fmla="*/ 954117 h 5743836"/>
              <a:gd name="connsiteX1" fmla="*/ 8195314 w 8602896"/>
              <a:gd name="connsiteY1" fmla="*/ 1396077 h 5743836"/>
              <a:gd name="connsiteX2" fmla="*/ 6595114 w 8602896"/>
              <a:gd name="connsiteY2" fmla="*/ 5602635 h 5743836"/>
              <a:gd name="connsiteX3" fmla="*/ 1048389 w 8602896"/>
              <a:gd name="connsiteY3" fmla="*/ 5374035 h 5743836"/>
              <a:gd name="connsiteX4" fmla="*/ 1170309 w 8602896"/>
              <a:gd name="connsiteY4" fmla="*/ 954117 h 5743836"/>
              <a:gd name="connsiteX0" fmla="*/ 1170309 w 8987157"/>
              <a:gd name="connsiteY0" fmla="*/ 954117 h 5743836"/>
              <a:gd name="connsiteX1" fmla="*/ 8195314 w 8987157"/>
              <a:gd name="connsiteY1" fmla="*/ 1396077 h 5743836"/>
              <a:gd name="connsiteX2" fmla="*/ 6595114 w 8987157"/>
              <a:gd name="connsiteY2" fmla="*/ 5602635 h 5743836"/>
              <a:gd name="connsiteX3" fmla="*/ 1048389 w 8987157"/>
              <a:gd name="connsiteY3" fmla="*/ 5374035 h 5743836"/>
              <a:gd name="connsiteX4" fmla="*/ 1170309 w 8987157"/>
              <a:gd name="connsiteY4" fmla="*/ 954117 h 5743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7157" h="5743836">
                <a:moveTo>
                  <a:pt x="1170309" y="954117"/>
                </a:moveTo>
                <a:cubicBezTo>
                  <a:pt x="2729657" y="-986443"/>
                  <a:pt x="7382726" y="486757"/>
                  <a:pt x="8195314" y="1396077"/>
                </a:cubicBezTo>
                <a:cubicBezTo>
                  <a:pt x="10156194" y="3458663"/>
                  <a:pt x="8032754" y="5841289"/>
                  <a:pt x="6595114" y="5602635"/>
                </a:cubicBezTo>
                <a:cubicBezTo>
                  <a:pt x="4888446" y="5186075"/>
                  <a:pt x="2587417" y="6278275"/>
                  <a:pt x="1048389" y="5374035"/>
                </a:cubicBezTo>
                <a:cubicBezTo>
                  <a:pt x="-236851" y="4469689"/>
                  <a:pt x="-501011" y="2803343"/>
                  <a:pt x="1170309" y="954117"/>
                </a:cubicBezTo>
                <a:close/>
              </a:path>
            </a:pathLst>
          </a:custGeom>
          <a:pattFill prst="pct90">
            <a:fgClr>
              <a:srgbClr val="2EC6C2"/>
            </a:fgClr>
            <a:bgClr>
              <a:schemeClr val="bg1"/>
            </a:bgClr>
          </a:pattFill>
        </p:spPr>
      </p:sp>
      <p:sp>
        <p:nvSpPr>
          <p:cNvPr id="8" name="Espaço Reservado para Texto 14"/>
          <p:cNvSpPr>
            <a:spLocks noGrp="1"/>
          </p:cNvSpPr>
          <p:nvPr>
            <p:ph type="body" sz="quarter" idx="11" hasCustomPrompt="1"/>
          </p:nvPr>
        </p:nvSpPr>
        <p:spPr>
          <a:xfrm>
            <a:off x="1368312" y="88414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Tree>
    <p:extLst>
      <p:ext uri="{BB962C8B-B14F-4D97-AF65-F5344CB8AC3E}">
        <p14:creationId xmlns:p14="http://schemas.microsoft.com/office/powerpoint/2010/main" val="4883405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ayout Personalizado">
    <p:bg>
      <p:bgPr>
        <a:solidFill>
          <a:srgbClr val="282F30"/>
        </a:solidFill>
        <a:effectLst/>
      </p:bgPr>
    </p:bg>
    <p:spTree>
      <p:nvGrpSpPr>
        <p:cNvPr id="1" name=""/>
        <p:cNvGrpSpPr/>
        <p:nvPr/>
      </p:nvGrpSpPr>
      <p:grpSpPr>
        <a:xfrm>
          <a:off x="0" y="0"/>
          <a:ext cx="0" cy="0"/>
          <a:chOff x="0" y="0"/>
          <a:chExt cx="0" cy="0"/>
        </a:xfrm>
      </p:grpSpPr>
      <p:pic>
        <p:nvPicPr>
          <p:cNvPr id="10" name="Google Shape;175;p30"/>
          <p:cNvPicPr preferRelativeResize="0"/>
          <p:nvPr userDrawn="1"/>
        </p:nvPicPr>
        <p:blipFill>
          <a:blip r:embed="rId2">
            <a:alphaModFix/>
          </a:blip>
          <a:stretch>
            <a:fillRect/>
          </a:stretch>
        </p:blipFill>
        <p:spPr>
          <a:xfrm>
            <a:off x="-3322450" y="3679467"/>
            <a:ext cx="8822271" cy="8739151"/>
          </a:xfrm>
          <a:prstGeom prst="rect">
            <a:avLst/>
          </a:prstGeom>
          <a:noFill/>
          <a:ln>
            <a:noFill/>
          </a:ln>
        </p:spPr>
      </p:pic>
      <p:pic>
        <p:nvPicPr>
          <p:cNvPr id="4" name="Gráfico 23">
            <a:extLst>
              <a:ext uri="{FF2B5EF4-FFF2-40B4-BE49-F238E27FC236}">
                <a16:creationId xmlns="" xmlns:a16="http://schemas.microsoft.com/office/drawing/2014/main" id="{03AF9DDA-EC0D-4586-ABF6-DA25AABD8FAD}"/>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9984909" y="1041996"/>
            <a:ext cx="1401291" cy="358370"/>
          </a:xfrm>
          <a:prstGeom prst="rect">
            <a:avLst/>
          </a:prstGeom>
        </p:spPr>
      </p:pic>
      <p:sp>
        <p:nvSpPr>
          <p:cNvPr id="6" name="Espaço Reservado para Imagem 1">
            <a:extLst>
              <a:ext uri="{FF2B5EF4-FFF2-40B4-BE49-F238E27FC236}">
                <a16:creationId xmlns="" xmlns:a16="http://schemas.microsoft.com/office/drawing/2014/main" id="{D8348BB6-FF10-4F0C-B87B-70F72E148727}"/>
              </a:ext>
            </a:extLst>
          </p:cNvPr>
          <p:cNvSpPr>
            <a:spLocks noGrp="1"/>
          </p:cNvSpPr>
          <p:nvPr>
            <p:ph type="pic" sz="quarter" idx="10"/>
          </p:nvPr>
        </p:nvSpPr>
        <p:spPr>
          <a:xfrm>
            <a:off x="3297406" y="1958185"/>
            <a:ext cx="6177568" cy="3948184"/>
          </a:xfrm>
          <a:custGeom>
            <a:avLst/>
            <a:gdLst>
              <a:gd name="connsiteX0" fmla="*/ 0 w 5851525"/>
              <a:gd name="connsiteY0" fmla="*/ 0 h 4008438"/>
              <a:gd name="connsiteX1" fmla="*/ 5851525 w 5851525"/>
              <a:gd name="connsiteY1" fmla="*/ 0 h 4008438"/>
              <a:gd name="connsiteX2" fmla="*/ 5851525 w 5851525"/>
              <a:gd name="connsiteY2" fmla="*/ 4008438 h 4008438"/>
              <a:gd name="connsiteX3" fmla="*/ 0 w 5851525"/>
              <a:gd name="connsiteY3" fmla="*/ 4008438 h 4008438"/>
              <a:gd name="connsiteX4" fmla="*/ 0 w 5851525"/>
              <a:gd name="connsiteY4" fmla="*/ 0 h 4008438"/>
              <a:gd name="connsiteX0" fmla="*/ 0 w 5866765"/>
              <a:gd name="connsiteY0" fmla="*/ 0 h 4176078"/>
              <a:gd name="connsiteX1" fmla="*/ 5866765 w 5866765"/>
              <a:gd name="connsiteY1" fmla="*/ 167640 h 4176078"/>
              <a:gd name="connsiteX2" fmla="*/ 5866765 w 5866765"/>
              <a:gd name="connsiteY2" fmla="*/ 4176078 h 4176078"/>
              <a:gd name="connsiteX3" fmla="*/ 15240 w 5866765"/>
              <a:gd name="connsiteY3" fmla="*/ 4176078 h 4176078"/>
              <a:gd name="connsiteX4" fmla="*/ 0 w 5866765"/>
              <a:gd name="connsiteY4" fmla="*/ 0 h 4176078"/>
              <a:gd name="connsiteX0" fmla="*/ 739998 w 6606763"/>
              <a:gd name="connsiteY0" fmla="*/ 0 h 4176078"/>
              <a:gd name="connsiteX1" fmla="*/ 6606763 w 6606763"/>
              <a:gd name="connsiteY1" fmla="*/ 167640 h 4176078"/>
              <a:gd name="connsiteX2" fmla="*/ 6606763 w 6606763"/>
              <a:gd name="connsiteY2" fmla="*/ 4176078 h 4176078"/>
              <a:gd name="connsiteX3" fmla="*/ 755238 w 6606763"/>
              <a:gd name="connsiteY3" fmla="*/ 4176078 h 4176078"/>
              <a:gd name="connsiteX4" fmla="*/ 739998 w 6606763"/>
              <a:gd name="connsiteY4" fmla="*/ 0 h 4176078"/>
              <a:gd name="connsiteX0" fmla="*/ 739998 w 6606763"/>
              <a:gd name="connsiteY0" fmla="*/ 832583 h 5008661"/>
              <a:gd name="connsiteX1" fmla="*/ 6606763 w 6606763"/>
              <a:gd name="connsiteY1" fmla="*/ 1000223 h 5008661"/>
              <a:gd name="connsiteX2" fmla="*/ 6606763 w 6606763"/>
              <a:gd name="connsiteY2" fmla="*/ 5008661 h 5008661"/>
              <a:gd name="connsiteX3" fmla="*/ 755238 w 6606763"/>
              <a:gd name="connsiteY3" fmla="*/ 5008661 h 5008661"/>
              <a:gd name="connsiteX4" fmla="*/ 739998 w 6606763"/>
              <a:gd name="connsiteY4" fmla="*/ 832583 h 5008661"/>
              <a:gd name="connsiteX0" fmla="*/ 739998 w 6607048"/>
              <a:gd name="connsiteY0" fmla="*/ 1076426 h 5252504"/>
              <a:gd name="connsiteX1" fmla="*/ 6606763 w 6607048"/>
              <a:gd name="connsiteY1" fmla="*/ 1244066 h 5252504"/>
              <a:gd name="connsiteX2" fmla="*/ 6606763 w 6607048"/>
              <a:gd name="connsiteY2" fmla="*/ 5252504 h 5252504"/>
              <a:gd name="connsiteX3" fmla="*/ 755238 w 6607048"/>
              <a:gd name="connsiteY3" fmla="*/ 5252504 h 5252504"/>
              <a:gd name="connsiteX4" fmla="*/ 739998 w 6607048"/>
              <a:gd name="connsiteY4" fmla="*/ 1076426 h 5252504"/>
              <a:gd name="connsiteX0" fmla="*/ 739998 w 7810947"/>
              <a:gd name="connsiteY0" fmla="*/ 914364 h 5090442"/>
              <a:gd name="connsiteX1" fmla="*/ 7810723 w 7810947"/>
              <a:gd name="connsiteY1" fmla="*/ 1600164 h 5090442"/>
              <a:gd name="connsiteX2" fmla="*/ 6606763 w 7810947"/>
              <a:gd name="connsiteY2" fmla="*/ 5090442 h 5090442"/>
              <a:gd name="connsiteX3" fmla="*/ 755238 w 7810947"/>
              <a:gd name="connsiteY3" fmla="*/ 5090442 h 5090442"/>
              <a:gd name="connsiteX4" fmla="*/ 739998 w 7810947"/>
              <a:gd name="connsiteY4" fmla="*/ 914364 h 5090442"/>
              <a:gd name="connsiteX0" fmla="*/ 739998 w 7861714"/>
              <a:gd name="connsiteY0" fmla="*/ 914364 h 5090442"/>
              <a:gd name="connsiteX1" fmla="*/ 7810723 w 7861714"/>
              <a:gd name="connsiteY1" fmla="*/ 1600164 h 5090442"/>
              <a:gd name="connsiteX2" fmla="*/ 6606763 w 7861714"/>
              <a:gd name="connsiteY2" fmla="*/ 5090442 h 5090442"/>
              <a:gd name="connsiteX3" fmla="*/ 755238 w 7861714"/>
              <a:gd name="connsiteY3" fmla="*/ 5090442 h 5090442"/>
              <a:gd name="connsiteX4" fmla="*/ 739998 w 7861714"/>
              <a:gd name="connsiteY4" fmla="*/ 914364 h 5090442"/>
              <a:gd name="connsiteX0" fmla="*/ 739998 w 7954676"/>
              <a:gd name="connsiteY0" fmla="*/ 914364 h 5118388"/>
              <a:gd name="connsiteX1" fmla="*/ 7810723 w 7954676"/>
              <a:gd name="connsiteY1" fmla="*/ 1600164 h 5118388"/>
              <a:gd name="connsiteX2" fmla="*/ 6606763 w 7954676"/>
              <a:gd name="connsiteY2" fmla="*/ 5090442 h 5118388"/>
              <a:gd name="connsiteX3" fmla="*/ 755238 w 7954676"/>
              <a:gd name="connsiteY3" fmla="*/ 5090442 h 5118388"/>
              <a:gd name="connsiteX4" fmla="*/ 739998 w 7954676"/>
              <a:gd name="connsiteY4" fmla="*/ 914364 h 5118388"/>
              <a:gd name="connsiteX0" fmla="*/ 739998 w 7873341"/>
              <a:gd name="connsiteY0" fmla="*/ 914364 h 5403642"/>
              <a:gd name="connsiteX1" fmla="*/ 7810723 w 7873341"/>
              <a:gd name="connsiteY1" fmla="*/ 1600164 h 5403642"/>
              <a:gd name="connsiteX2" fmla="*/ 5875243 w 7873341"/>
              <a:gd name="connsiteY2" fmla="*/ 5380002 h 5403642"/>
              <a:gd name="connsiteX3" fmla="*/ 755238 w 7873341"/>
              <a:gd name="connsiteY3" fmla="*/ 5090442 h 5403642"/>
              <a:gd name="connsiteX4" fmla="*/ 739998 w 7873341"/>
              <a:gd name="connsiteY4" fmla="*/ 914364 h 5403642"/>
              <a:gd name="connsiteX0" fmla="*/ 739998 w 7873341"/>
              <a:gd name="connsiteY0" fmla="*/ 914364 h 5403642"/>
              <a:gd name="connsiteX1" fmla="*/ 7810723 w 7873341"/>
              <a:gd name="connsiteY1" fmla="*/ 1600164 h 5403642"/>
              <a:gd name="connsiteX2" fmla="*/ 5875243 w 7873341"/>
              <a:gd name="connsiteY2" fmla="*/ 5380002 h 5403642"/>
              <a:gd name="connsiteX3" fmla="*/ 755238 w 7873341"/>
              <a:gd name="connsiteY3" fmla="*/ 5090442 h 5403642"/>
              <a:gd name="connsiteX4" fmla="*/ 739998 w 7873341"/>
              <a:gd name="connsiteY4" fmla="*/ 914364 h 5403642"/>
              <a:gd name="connsiteX0" fmla="*/ 739998 w 7873341"/>
              <a:gd name="connsiteY0" fmla="*/ 914364 h 5474923"/>
              <a:gd name="connsiteX1" fmla="*/ 7810723 w 7873341"/>
              <a:gd name="connsiteY1" fmla="*/ 1600164 h 5474923"/>
              <a:gd name="connsiteX2" fmla="*/ 5875243 w 7873341"/>
              <a:gd name="connsiteY2" fmla="*/ 5380002 h 5474923"/>
              <a:gd name="connsiteX3" fmla="*/ 755238 w 7873341"/>
              <a:gd name="connsiteY3" fmla="*/ 5090442 h 5474923"/>
              <a:gd name="connsiteX4" fmla="*/ 739998 w 7873341"/>
              <a:gd name="connsiteY4" fmla="*/ 914364 h 5474923"/>
              <a:gd name="connsiteX0" fmla="*/ 1106541 w 8239884"/>
              <a:gd name="connsiteY0" fmla="*/ 914364 h 5474923"/>
              <a:gd name="connsiteX1" fmla="*/ 8177266 w 8239884"/>
              <a:gd name="connsiteY1" fmla="*/ 1600164 h 5474923"/>
              <a:gd name="connsiteX2" fmla="*/ 6241786 w 8239884"/>
              <a:gd name="connsiteY2" fmla="*/ 5380002 h 5474923"/>
              <a:gd name="connsiteX3" fmla="*/ 1121781 w 8239884"/>
              <a:gd name="connsiteY3" fmla="*/ 5090442 h 5474923"/>
              <a:gd name="connsiteX4" fmla="*/ 1106541 w 8239884"/>
              <a:gd name="connsiteY4" fmla="*/ 914364 h 5474923"/>
              <a:gd name="connsiteX0" fmla="*/ 1170309 w 8303652"/>
              <a:gd name="connsiteY0" fmla="*/ 914364 h 5666352"/>
              <a:gd name="connsiteX1" fmla="*/ 8241034 w 8303652"/>
              <a:gd name="connsiteY1" fmla="*/ 1600164 h 5666352"/>
              <a:gd name="connsiteX2" fmla="*/ 6305554 w 8303652"/>
              <a:gd name="connsiteY2" fmla="*/ 5380002 h 5666352"/>
              <a:gd name="connsiteX3" fmla="*/ 1048389 w 8303652"/>
              <a:gd name="connsiteY3" fmla="*/ 5334282 h 5666352"/>
              <a:gd name="connsiteX4" fmla="*/ 1170309 w 8303652"/>
              <a:gd name="connsiteY4" fmla="*/ 914364 h 5666352"/>
              <a:gd name="connsiteX0" fmla="*/ 1170309 w 8323683"/>
              <a:gd name="connsiteY0" fmla="*/ 914364 h 5704083"/>
              <a:gd name="connsiteX1" fmla="*/ 8241034 w 8323683"/>
              <a:gd name="connsiteY1" fmla="*/ 1600164 h 5704083"/>
              <a:gd name="connsiteX2" fmla="*/ 6595114 w 8323683"/>
              <a:gd name="connsiteY2" fmla="*/ 5562882 h 5704083"/>
              <a:gd name="connsiteX3" fmla="*/ 1048389 w 8323683"/>
              <a:gd name="connsiteY3" fmla="*/ 5334282 h 5704083"/>
              <a:gd name="connsiteX4" fmla="*/ 1170309 w 8323683"/>
              <a:gd name="connsiteY4" fmla="*/ 914364 h 5704083"/>
              <a:gd name="connsiteX0" fmla="*/ 1170309 w 8393605"/>
              <a:gd name="connsiteY0" fmla="*/ 882306 h 5672025"/>
              <a:gd name="connsiteX1" fmla="*/ 8317234 w 8393605"/>
              <a:gd name="connsiteY1" fmla="*/ 1690026 h 5672025"/>
              <a:gd name="connsiteX2" fmla="*/ 6595114 w 8393605"/>
              <a:gd name="connsiteY2" fmla="*/ 5530824 h 5672025"/>
              <a:gd name="connsiteX3" fmla="*/ 1048389 w 8393605"/>
              <a:gd name="connsiteY3" fmla="*/ 5302224 h 5672025"/>
              <a:gd name="connsiteX4" fmla="*/ 1170309 w 8393605"/>
              <a:gd name="connsiteY4" fmla="*/ 882306 h 5672025"/>
              <a:gd name="connsiteX0" fmla="*/ 1170309 w 8393605"/>
              <a:gd name="connsiteY0" fmla="*/ 875672 h 5665391"/>
              <a:gd name="connsiteX1" fmla="*/ 8317234 w 8393605"/>
              <a:gd name="connsiteY1" fmla="*/ 1683392 h 5665391"/>
              <a:gd name="connsiteX2" fmla="*/ 6595114 w 8393605"/>
              <a:gd name="connsiteY2" fmla="*/ 5524190 h 5665391"/>
              <a:gd name="connsiteX3" fmla="*/ 1048389 w 8393605"/>
              <a:gd name="connsiteY3" fmla="*/ 5295590 h 5665391"/>
              <a:gd name="connsiteX4" fmla="*/ 1170309 w 8393605"/>
              <a:gd name="connsiteY4" fmla="*/ 875672 h 5665391"/>
              <a:gd name="connsiteX0" fmla="*/ 1170309 w 8704675"/>
              <a:gd name="connsiteY0" fmla="*/ 875672 h 5665391"/>
              <a:gd name="connsiteX1" fmla="*/ 8317234 w 8704675"/>
              <a:gd name="connsiteY1" fmla="*/ 1683392 h 5665391"/>
              <a:gd name="connsiteX2" fmla="*/ 6595114 w 8704675"/>
              <a:gd name="connsiteY2" fmla="*/ 5524190 h 5665391"/>
              <a:gd name="connsiteX3" fmla="*/ 1048389 w 8704675"/>
              <a:gd name="connsiteY3" fmla="*/ 5295590 h 5665391"/>
              <a:gd name="connsiteX4" fmla="*/ 1170309 w 8704675"/>
              <a:gd name="connsiteY4" fmla="*/ 875672 h 5665391"/>
              <a:gd name="connsiteX0" fmla="*/ 1170309 w 8602896"/>
              <a:gd name="connsiteY0" fmla="*/ 977175 h 5766894"/>
              <a:gd name="connsiteX1" fmla="*/ 8195314 w 8602896"/>
              <a:gd name="connsiteY1" fmla="*/ 1419135 h 5766894"/>
              <a:gd name="connsiteX2" fmla="*/ 6595114 w 8602896"/>
              <a:gd name="connsiteY2" fmla="*/ 5625693 h 5766894"/>
              <a:gd name="connsiteX3" fmla="*/ 1048389 w 8602896"/>
              <a:gd name="connsiteY3" fmla="*/ 5397093 h 5766894"/>
              <a:gd name="connsiteX4" fmla="*/ 1170309 w 8602896"/>
              <a:gd name="connsiteY4" fmla="*/ 977175 h 5766894"/>
              <a:gd name="connsiteX0" fmla="*/ 1170309 w 8602896"/>
              <a:gd name="connsiteY0" fmla="*/ 954117 h 5743836"/>
              <a:gd name="connsiteX1" fmla="*/ 8195314 w 8602896"/>
              <a:gd name="connsiteY1" fmla="*/ 1396077 h 5743836"/>
              <a:gd name="connsiteX2" fmla="*/ 6595114 w 8602896"/>
              <a:gd name="connsiteY2" fmla="*/ 5602635 h 5743836"/>
              <a:gd name="connsiteX3" fmla="*/ 1048389 w 8602896"/>
              <a:gd name="connsiteY3" fmla="*/ 5374035 h 5743836"/>
              <a:gd name="connsiteX4" fmla="*/ 1170309 w 8602896"/>
              <a:gd name="connsiteY4" fmla="*/ 954117 h 5743836"/>
              <a:gd name="connsiteX0" fmla="*/ 1170309 w 8987157"/>
              <a:gd name="connsiteY0" fmla="*/ 954117 h 5743836"/>
              <a:gd name="connsiteX1" fmla="*/ 8195314 w 8987157"/>
              <a:gd name="connsiteY1" fmla="*/ 1396077 h 5743836"/>
              <a:gd name="connsiteX2" fmla="*/ 6595114 w 8987157"/>
              <a:gd name="connsiteY2" fmla="*/ 5602635 h 5743836"/>
              <a:gd name="connsiteX3" fmla="*/ 1048389 w 8987157"/>
              <a:gd name="connsiteY3" fmla="*/ 5374035 h 5743836"/>
              <a:gd name="connsiteX4" fmla="*/ 1170309 w 8987157"/>
              <a:gd name="connsiteY4" fmla="*/ 954117 h 5743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7157" h="5743836">
                <a:moveTo>
                  <a:pt x="1170309" y="954117"/>
                </a:moveTo>
                <a:cubicBezTo>
                  <a:pt x="2729657" y="-986443"/>
                  <a:pt x="7382726" y="486757"/>
                  <a:pt x="8195314" y="1396077"/>
                </a:cubicBezTo>
                <a:cubicBezTo>
                  <a:pt x="10156194" y="3458663"/>
                  <a:pt x="8032754" y="5841289"/>
                  <a:pt x="6595114" y="5602635"/>
                </a:cubicBezTo>
                <a:cubicBezTo>
                  <a:pt x="4888446" y="5186075"/>
                  <a:pt x="2587417" y="6278275"/>
                  <a:pt x="1048389" y="5374035"/>
                </a:cubicBezTo>
                <a:cubicBezTo>
                  <a:pt x="-236851" y="4469689"/>
                  <a:pt x="-501011" y="2803343"/>
                  <a:pt x="1170309" y="954117"/>
                </a:cubicBezTo>
                <a:close/>
              </a:path>
            </a:pathLst>
          </a:custGeom>
          <a:pattFill prst="pct5">
            <a:fgClr>
              <a:schemeClr val="tx1">
                <a:lumMod val="75000"/>
              </a:schemeClr>
            </a:fgClr>
            <a:bgClr>
              <a:schemeClr val="bg1"/>
            </a:bgClr>
          </a:pattFill>
        </p:spPr>
      </p:sp>
      <p:sp>
        <p:nvSpPr>
          <p:cNvPr id="9" name="Espaço Reservado para Texto 14"/>
          <p:cNvSpPr>
            <a:spLocks noGrp="1"/>
          </p:cNvSpPr>
          <p:nvPr>
            <p:ph type="body" sz="quarter" idx="11" hasCustomPrompt="1"/>
          </p:nvPr>
        </p:nvSpPr>
        <p:spPr>
          <a:xfrm>
            <a:off x="1475868" y="921866"/>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baseline="0">
                <a:solidFill>
                  <a:schemeClr val="bg1"/>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assunto</a:t>
            </a:r>
          </a:p>
        </p:txBody>
      </p:sp>
      <p:sp>
        <p:nvSpPr>
          <p:cNvPr id="11" name="Google Shape;172;p30"/>
          <p:cNvSpPr/>
          <p:nvPr userDrawn="1"/>
        </p:nvSpPr>
        <p:spPr>
          <a:xfrm>
            <a:off x="8761458" y="1958185"/>
            <a:ext cx="522853" cy="522853"/>
          </a:xfrm>
          <a:prstGeom prst="ellipse">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73;p30"/>
          <p:cNvSpPr/>
          <p:nvPr userDrawn="1"/>
        </p:nvSpPr>
        <p:spPr>
          <a:xfrm>
            <a:off x="9415433" y="2308318"/>
            <a:ext cx="773741" cy="773741"/>
          </a:xfrm>
          <a:prstGeom prst="ellipse">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1331610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Layout Personalizado">
    <p:bg>
      <p:bgPr>
        <a:solidFill>
          <a:srgbClr val="282F30"/>
        </a:solidFill>
        <a:effectLst/>
      </p:bgPr>
    </p:bg>
    <p:spTree>
      <p:nvGrpSpPr>
        <p:cNvPr id="1" name=""/>
        <p:cNvGrpSpPr/>
        <p:nvPr/>
      </p:nvGrpSpPr>
      <p:grpSpPr>
        <a:xfrm>
          <a:off x="0" y="0"/>
          <a:ext cx="0" cy="0"/>
          <a:chOff x="0" y="0"/>
          <a:chExt cx="0" cy="0"/>
        </a:xfrm>
      </p:grpSpPr>
      <p:sp>
        <p:nvSpPr>
          <p:cNvPr id="3" name="Овал 9">
            <a:extLst>
              <a:ext uri="{FF2B5EF4-FFF2-40B4-BE49-F238E27FC236}">
                <a16:creationId xmlns="" xmlns:a16="http://schemas.microsoft.com/office/drawing/2014/main" id="{B9EE4B4D-8140-462D-94ED-0D34433CD5CF}"/>
              </a:ext>
            </a:extLst>
          </p:cNvPr>
          <p:cNvSpPr/>
          <p:nvPr/>
        </p:nvSpPr>
        <p:spPr>
          <a:xfrm>
            <a:off x="2832900" y="2281379"/>
            <a:ext cx="670295" cy="670294"/>
          </a:xfrm>
          <a:prstGeom prst="ellipse">
            <a:avLst/>
          </a:prstGeom>
          <a:noFill/>
          <a:ln w="285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4" name="Овал 25">
            <a:extLst>
              <a:ext uri="{FF2B5EF4-FFF2-40B4-BE49-F238E27FC236}">
                <a16:creationId xmlns="" xmlns:a16="http://schemas.microsoft.com/office/drawing/2014/main" id="{B09BBC7F-E31F-455C-8F6E-76DB80264897}"/>
              </a:ext>
            </a:extLst>
          </p:cNvPr>
          <p:cNvSpPr/>
          <p:nvPr/>
        </p:nvSpPr>
        <p:spPr>
          <a:xfrm>
            <a:off x="7429839" y="2281379"/>
            <a:ext cx="670295" cy="670294"/>
          </a:xfrm>
          <a:prstGeom prst="ellipse">
            <a:avLst/>
          </a:prstGeom>
          <a:noFill/>
          <a:ln w="285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5" name="Овал 29">
            <a:extLst>
              <a:ext uri="{FF2B5EF4-FFF2-40B4-BE49-F238E27FC236}">
                <a16:creationId xmlns="" xmlns:a16="http://schemas.microsoft.com/office/drawing/2014/main" id="{975F5CEF-D1F5-4B3D-8332-DFDED4E29E80}"/>
              </a:ext>
            </a:extLst>
          </p:cNvPr>
          <p:cNvSpPr/>
          <p:nvPr/>
        </p:nvSpPr>
        <p:spPr>
          <a:xfrm>
            <a:off x="2888960" y="4275434"/>
            <a:ext cx="670295" cy="670293"/>
          </a:xfrm>
          <a:prstGeom prst="ellipse">
            <a:avLst/>
          </a:prstGeom>
          <a:noFill/>
          <a:ln w="285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6" name="Овал 33">
            <a:extLst>
              <a:ext uri="{FF2B5EF4-FFF2-40B4-BE49-F238E27FC236}">
                <a16:creationId xmlns="" xmlns:a16="http://schemas.microsoft.com/office/drawing/2014/main" id="{068BF78C-FD3E-486F-B097-9C8EC22616EE}"/>
              </a:ext>
            </a:extLst>
          </p:cNvPr>
          <p:cNvSpPr/>
          <p:nvPr/>
        </p:nvSpPr>
        <p:spPr>
          <a:xfrm>
            <a:off x="7485897" y="4275434"/>
            <a:ext cx="670295" cy="670294"/>
          </a:xfrm>
          <a:prstGeom prst="ellipse">
            <a:avLst/>
          </a:prstGeom>
          <a:noFill/>
          <a:ln w="285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8" name="Овал 9">
            <a:extLst>
              <a:ext uri="{FF2B5EF4-FFF2-40B4-BE49-F238E27FC236}">
                <a16:creationId xmlns="" xmlns:a16="http://schemas.microsoft.com/office/drawing/2014/main" id="{24A23A6D-40C5-4672-B9F7-CCCC1C47CD12}"/>
              </a:ext>
            </a:extLst>
          </p:cNvPr>
          <p:cNvSpPr/>
          <p:nvPr/>
        </p:nvSpPr>
        <p:spPr>
          <a:xfrm>
            <a:off x="2830684" y="2281379"/>
            <a:ext cx="670295" cy="670294"/>
          </a:xfrm>
          <a:prstGeom prst="ellipse">
            <a:avLst/>
          </a:prstGeom>
          <a:noFill/>
          <a:ln w="285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10" name="Овал 25">
            <a:extLst>
              <a:ext uri="{FF2B5EF4-FFF2-40B4-BE49-F238E27FC236}">
                <a16:creationId xmlns="" xmlns:a16="http://schemas.microsoft.com/office/drawing/2014/main" id="{42AD346B-CF18-48C6-8148-150364CB84D8}"/>
              </a:ext>
            </a:extLst>
          </p:cNvPr>
          <p:cNvSpPr/>
          <p:nvPr/>
        </p:nvSpPr>
        <p:spPr>
          <a:xfrm>
            <a:off x="7427623" y="2281379"/>
            <a:ext cx="670295" cy="670294"/>
          </a:xfrm>
          <a:prstGeom prst="ellipse">
            <a:avLst/>
          </a:prstGeom>
          <a:noFill/>
          <a:ln w="285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12" name="Овал 29">
            <a:extLst>
              <a:ext uri="{FF2B5EF4-FFF2-40B4-BE49-F238E27FC236}">
                <a16:creationId xmlns="" xmlns:a16="http://schemas.microsoft.com/office/drawing/2014/main" id="{2D2284EE-D6ED-4E9A-A08B-CF037D80EE80}"/>
              </a:ext>
            </a:extLst>
          </p:cNvPr>
          <p:cNvSpPr/>
          <p:nvPr/>
        </p:nvSpPr>
        <p:spPr>
          <a:xfrm>
            <a:off x="2886744" y="4275434"/>
            <a:ext cx="670295" cy="670293"/>
          </a:xfrm>
          <a:prstGeom prst="ellipse">
            <a:avLst/>
          </a:prstGeom>
          <a:noFill/>
          <a:ln w="285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14" name="Овал 33">
            <a:extLst>
              <a:ext uri="{FF2B5EF4-FFF2-40B4-BE49-F238E27FC236}">
                <a16:creationId xmlns="" xmlns:a16="http://schemas.microsoft.com/office/drawing/2014/main" id="{46D7D2AA-F1FD-458C-A874-E449E0A9F82F}"/>
              </a:ext>
            </a:extLst>
          </p:cNvPr>
          <p:cNvSpPr/>
          <p:nvPr/>
        </p:nvSpPr>
        <p:spPr>
          <a:xfrm>
            <a:off x="7483681" y="4275434"/>
            <a:ext cx="670295" cy="670294"/>
          </a:xfrm>
          <a:prstGeom prst="ellipse">
            <a:avLst/>
          </a:prstGeom>
          <a:noFill/>
          <a:ln w="285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20" name="Rectangle 13">
            <a:extLst>
              <a:ext uri="{FF2B5EF4-FFF2-40B4-BE49-F238E27FC236}">
                <a16:creationId xmlns="" xmlns:a16="http://schemas.microsoft.com/office/drawing/2014/main" id="{C1050104-1845-485A-AA31-C2660F96C341}"/>
              </a:ext>
            </a:extLst>
          </p:cNvPr>
          <p:cNvSpPr/>
          <p:nvPr/>
        </p:nvSpPr>
        <p:spPr>
          <a:xfrm rot="10800000">
            <a:off x="1433525" y="1669369"/>
            <a:ext cx="646333" cy="73161"/>
          </a:xfrm>
          <a:prstGeom prst="rect">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700" dirty="0"/>
          </a:p>
        </p:txBody>
      </p:sp>
      <p:pic>
        <p:nvPicPr>
          <p:cNvPr id="21" name="Gráfico 23">
            <a:extLst>
              <a:ext uri="{FF2B5EF4-FFF2-40B4-BE49-F238E27FC236}">
                <a16:creationId xmlns="" xmlns:a16="http://schemas.microsoft.com/office/drawing/2014/main" id="{03AF9DDA-EC0D-4586-ABF6-DA25AABD8FAD}"/>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9284209" y="1063736"/>
            <a:ext cx="1401291" cy="358370"/>
          </a:xfrm>
          <a:prstGeom prst="rect">
            <a:avLst/>
          </a:prstGeom>
        </p:spPr>
      </p:pic>
      <p:pic>
        <p:nvPicPr>
          <p:cNvPr id="22" name="Gráfico 1">
            <a:extLst>
              <a:ext uri="{FF2B5EF4-FFF2-40B4-BE49-F238E27FC236}">
                <a16:creationId xmlns="" xmlns:a16="http://schemas.microsoft.com/office/drawing/2014/main" id="{33736479-33A3-45DF-8140-0690D8BDE2F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20924459">
            <a:off x="10299361" y="-3452378"/>
            <a:ext cx="6936799" cy="6904758"/>
          </a:xfrm>
          <a:prstGeom prst="rect">
            <a:avLst/>
          </a:prstGeom>
        </p:spPr>
      </p:pic>
      <p:pic>
        <p:nvPicPr>
          <p:cNvPr id="23" name="Gráfico 15">
            <a:extLst>
              <a:ext uri="{FF2B5EF4-FFF2-40B4-BE49-F238E27FC236}">
                <a16:creationId xmlns="" xmlns:a16="http://schemas.microsoft.com/office/drawing/2014/main" id="{D2628B17-9A46-43F6-BBD9-2AAF37860583}"/>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rot="15943369">
            <a:off x="-4904167" y="2817285"/>
            <a:ext cx="7620844" cy="4809599"/>
          </a:xfrm>
          <a:prstGeom prst="rect">
            <a:avLst/>
          </a:prstGeom>
        </p:spPr>
      </p:pic>
      <p:sp>
        <p:nvSpPr>
          <p:cNvPr id="25" name="Espaço Reservado para Texto 24"/>
          <p:cNvSpPr>
            <a:spLocks noGrp="1"/>
          </p:cNvSpPr>
          <p:nvPr>
            <p:ph type="body" sz="quarter" idx="10" hasCustomPrompt="1"/>
          </p:nvPr>
        </p:nvSpPr>
        <p:spPr>
          <a:xfrm>
            <a:off x="1642812" y="3137950"/>
            <a:ext cx="3164305" cy="897587"/>
          </a:xfrm>
          <a:prstGeom prst="rect">
            <a:avLst/>
          </a:prstGeom>
        </p:spPr>
        <p:txBody>
          <a:bodyPr/>
          <a:lstStyle>
            <a:lvl1pPr marL="0" indent="0" algn="ctr" defTabSz="914400" rtl="0" eaLnBrk="1" latinLnBrk="0" hangingPunct="1">
              <a:lnSpc>
                <a:spcPts val="2000"/>
              </a:lnSpc>
              <a:spcBef>
                <a:spcPts val="1200"/>
              </a:spcBef>
              <a:buFont typeface="Arial" panose="020B0604020202020204" pitchFamily="34" charset="0"/>
              <a:buNone/>
              <a:defRPr lang="pt-BR" sz="1800" kern="1200" dirty="0">
                <a:solidFill>
                  <a:schemeClr val="bg1"/>
                </a:solidFill>
                <a:latin typeface="Arial" panose="020B0604020202020204" pitchFamily="34" charset="0"/>
                <a:ea typeface="+mn-ea"/>
                <a:cs typeface="Arial" panose="020B0604020202020204" pitchFamily="34" charset="0"/>
              </a:defRPr>
            </a:lvl1pPr>
          </a:lstStyle>
          <a:p>
            <a:pPr lvl="0"/>
            <a:r>
              <a:rPr lang="pt-BR" dirty="0"/>
              <a:t>Item 01</a:t>
            </a:r>
          </a:p>
        </p:txBody>
      </p:sp>
      <p:sp>
        <p:nvSpPr>
          <p:cNvPr id="27" name="Espaço Reservado para Texto 24"/>
          <p:cNvSpPr>
            <a:spLocks noGrp="1"/>
          </p:cNvSpPr>
          <p:nvPr>
            <p:ph type="body" sz="quarter" idx="11" hasCustomPrompt="1"/>
          </p:nvPr>
        </p:nvSpPr>
        <p:spPr>
          <a:xfrm>
            <a:off x="6096000" y="3137949"/>
            <a:ext cx="3164305" cy="897587"/>
          </a:xfrm>
          <a:prstGeom prst="rect">
            <a:avLst/>
          </a:prstGeom>
        </p:spPr>
        <p:txBody>
          <a:bodyPr/>
          <a:lstStyle>
            <a:lvl1pPr marL="0" indent="0" algn="ctr" defTabSz="914400" rtl="0" eaLnBrk="1" latinLnBrk="0" hangingPunct="1">
              <a:lnSpc>
                <a:spcPts val="2000"/>
              </a:lnSpc>
              <a:spcBef>
                <a:spcPts val="1200"/>
              </a:spcBef>
              <a:buFont typeface="Arial" panose="020B0604020202020204" pitchFamily="34" charset="0"/>
              <a:buNone/>
              <a:defRPr lang="pt-BR" sz="1800" kern="1200" dirty="0">
                <a:solidFill>
                  <a:schemeClr val="bg1"/>
                </a:solidFill>
                <a:latin typeface="Arial" panose="020B0604020202020204" pitchFamily="34" charset="0"/>
                <a:ea typeface="+mn-ea"/>
                <a:cs typeface="Arial" panose="020B0604020202020204" pitchFamily="34" charset="0"/>
              </a:defRPr>
            </a:lvl1pPr>
          </a:lstStyle>
          <a:p>
            <a:pPr lvl="0"/>
            <a:r>
              <a:rPr lang="pt-BR" dirty="0"/>
              <a:t>Item 03</a:t>
            </a:r>
          </a:p>
        </p:txBody>
      </p:sp>
      <p:sp>
        <p:nvSpPr>
          <p:cNvPr id="28" name="Espaço Reservado para Texto 24"/>
          <p:cNvSpPr>
            <a:spLocks noGrp="1"/>
          </p:cNvSpPr>
          <p:nvPr>
            <p:ph type="body" sz="quarter" idx="12" hasCustomPrompt="1"/>
          </p:nvPr>
        </p:nvSpPr>
        <p:spPr>
          <a:xfrm>
            <a:off x="1725463" y="5128226"/>
            <a:ext cx="3164305" cy="897587"/>
          </a:xfrm>
          <a:prstGeom prst="rect">
            <a:avLst/>
          </a:prstGeom>
        </p:spPr>
        <p:txBody>
          <a:bodyPr/>
          <a:lstStyle>
            <a:lvl1pPr marL="0" indent="0" algn="ctr" defTabSz="914400" rtl="0" eaLnBrk="1" latinLnBrk="0" hangingPunct="1">
              <a:lnSpc>
                <a:spcPts val="2000"/>
              </a:lnSpc>
              <a:spcBef>
                <a:spcPts val="1200"/>
              </a:spcBef>
              <a:buFont typeface="Arial" panose="020B0604020202020204" pitchFamily="34" charset="0"/>
              <a:buNone/>
              <a:defRPr lang="pt-BR" sz="1800" kern="1200" dirty="0">
                <a:solidFill>
                  <a:schemeClr val="bg1"/>
                </a:solidFill>
                <a:latin typeface="Arial" panose="020B0604020202020204" pitchFamily="34" charset="0"/>
                <a:ea typeface="+mn-ea"/>
                <a:cs typeface="Arial" panose="020B0604020202020204" pitchFamily="34" charset="0"/>
              </a:defRPr>
            </a:lvl1pPr>
          </a:lstStyle>
          <a:p>
            <a:pPr lvl="0"/>
            <a:r>
              <a:rPr lang="pt-BR" dirty="0"/>
              <a:t>Item 02</a:t>
            </a:r>
          </a:p>
        </p:txBody>
      </p:sp>
      <p:sp>
        <p:nvSpPr>
          <p:cNvPr id="29" name="Espaço Reservado para Texto 24"/>
          <p:cNvSpPr>
            <a:spLocks noGrp="1"/>
          </p:cNvSpPr>
          <p:nvPr>
            <p:ph type="body" sz="quarter" idx="13" hasCustomPrompt="1"/>
          </p:nvPr>
        </p:nvSpPr>
        <p:spPr>
          <a:xfrm>
            <a:off x="6096000" y="5173013"/>
            <a:ext cx="3164305" cy="897587"/>
          </a:xfrm>
          <a:prstGeom prst="rect">
            <a:avLst/>
          </a:prstGeom>
        </p:spPr>
        <p:txBody>
          <a:bodyPr/>
          <a:lstStyle>
            <a:lvl1pPr marL="0" indent="0" algn="ctr" defTabSz="914400" rtl="0" eaLnBrk="1" latinLnBrk="0" hangingPunct="1">
              <a:lnSpc>
                <a:spcPts val="2000"/>
              </a:lnSpc>
              <a:spcBef>
                <a:spcPts val="1200"/>
              </a:spcBef>
              <a:buFont typeface="Arial" panose="020B0604020202020204" pitchFamily="34" charset="0"/>
              <a:buNone/>
              <a:defRPr lang="pt-BR" sz="1800" kern="1200" dirty="0">
                <a:solidFill>
                  <a:schemeClr val="bg1"/>
                </a:solidFill>
                <a:latin typeface="Arial" panose="020B0604020202020204" pitchFamily="34" charset="0"/>
                <a:ea typeface="+mn-ea"/>
                <a:cs typeface="Arial" panose="020B0604020202020204" pitchFamily="34" charset="0"/>
              </a:defRPr>
            </a:lvl1pPr>
          </a:lstStyle>
          <a:p>
            <a:pPr lvl="0"/>
            <a:r>
              <a:rPr lang="pt-BR" dirty="0"/>
              <a:t>Item 04</a:t>
            </a:r>
          </a:p>
        </p:txBody>
      </p:sp>
      <p:sp>
        <p:nvSpPr>
          <p:cNvPr id="32" name="Espaço Reservado para Texto 14"/>
          <p:cNvSpPr>
            <a:spLocks noGrp="1"/>
          </p:cNvSpPr>
          <p:nvPr>
            <p:ph type="body" sz="quarter" idx="14" hasCustomPrompt="1"/>
          </p:nvPr>
        </p:nvSpPr>
        <p:spPr>
          <a:xfrm>
            <a:off x="1325218" y="893422"/>
            <a:ext cx="4620132" cy="717550"/>
          </a:xfrm>
          <a:prstGeom prst="rect">
            <a:avLst/>
          </a:prstGeom>
        </p:spPr>
        <p:txBody>
          <a:bodyPr anchor="ctr"/>
          <a:lstStyle>
            <a:lvl1pPr marL="228600" indent="-228600">
              <a:buNone/>
              <a:defRPr lang="pt-BR" sz="3600" b="1" kern="1200" spc="53" dirty="0">
                <a:solidFill>
                  <a:srgbClr val="FFFFFF"/>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Tree>
    <p:extLst>
      <p:ext uri="{BB962C8B-B14F-4D97-AF65-F5344CB8AC3E}">
        <p14:creationId xmlns:p14="http://schemas.microsoft.com/office/powerpoint/2010/main" val="3162647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pic>
        <p:nvPicPr>
          <p:cNvPr id="3" name="Gráfico 17">
            <a:extLst>
              <a:ext uri="{FF2B5EF4-FFF2-40B4-BE49-F238E27FC236}">
                <a16:creationId xmlns="" xmlns:a16="http://schemas.microsoft.com/office/drawing/2014/main" id="{07AC1217-9216-437B-B144-6905EFA907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6095179">
            <a:off x="-7837568" y="1795859"/>
            <a:ext cx="12842935" cy="9680165"/>
          </a:xfrm>
          <a:prstGeom prst="rect">
            <a:avLst/>
          </a:prstGeom>
        </p:spPr>
      </p:pic>
      <p:sp>
        <p:nvSpPr>
          <p:cNvPr id="6" name="Elipse 5">
            <a:extLst>
              <a:ext uri="{FF2B5EF4-FFF2-40B4-BE49-F238E27FC236}">
                <a16:creationId xmlns="" xmlns:a16="http://schemas.microsoft.com/office/drawing/2014/main" id="{3C040D57-7115-4017-9DCD-E62F6C430915}"/>
              </a:ext>
            </a:extLst>
          </p:cNvPr>
          <p:cNvSpPr/>
          <p:nvPr/>
        </p:nvSpPr>
        <p:spPr>
          <a:xfrm>
            <a:off x="3185382" y="2250494"/>
            <a:ext cx="699272" cy="699272"/>
          </a:xfrm>
          <a:prstGeom prst="ellipse">
            <a:avLst/>
          </a:prstGeom>
          <a:noFill/>
          <a:ln w="28575">
            <a:solidFill>
              <a:srgbClr val="1EE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50"/>
          </a:p>
        </p:txBody>
      </p:sp>
      <p:sp>
        <p:nvSpPr>
          <p:cNvPr id="10" name="Elipse 9">
            <a:extLst>
              <a:ext uri="{FF2B5EF4-FFF2-40B4-BE49-F238E27FC236}">
                <a16:creationId xmlns="" xmlns:a16="http://schemas.microsoft.com/office/drawing/2014/main" id="{2DE8A3A4-2E87-4A43-9061-82EFCAB8C74B}"/>
              </a:ext>
            </a:extLst>
          </p:cNvPr>
          <p:cNvSpPr/>
          <p:nvPr/>
        </p:nvSpPr>
        <p:spPr>
          <a:xfrm>
            <a:off x="7881517" y="2250494"/>
            <a:ext cx="699272" cy="699272"/>
          </a:xfrm>
          <a:prstGeom prst="ellipse">
            <a:avLst/>
          </a:prstGeom>
          <a:noFill/>
          <a:ln w="28575">
            <a:solidFill>
              <a:srgbClr val="1EE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50"/>
          </a:p>
        </p:txBody>
      </p:sp>
      <p:cxnSp>
        <p:nvCxnSpPr>
          <p:cNvPr id="12" name="Conector reto 11">
            <a:extLst>
              <a:ext uri="{FF2B5EF4-FFF2-40B4-BE49-F238E27FC236}">
                <a16:creationId xmlns="" xmlns:a16="http://schemas.microsoft.com/office/drawing/2014/main" id="{5C126719-0B93-42FE-B311-DFADA2B346F1}"/>
              </a:ext>
            </a:extLst>
          </p:cNvPr>
          <p:cNvCxnSpPr>
            <a:cxnSpLocks/>
          </p:cNvCxnSpPr>
          <p:nvPr/>
        </p:nvCxnSpPr>
        <p:spPr>
          <a:xfrm flipV="1">
            <a:off x="7504515" y="3207852"/>
            <a:ext cx="0" cy="1702019"/>
          </a:xfrm>
          <a:prstGeom prst="line">
            <a:avLst/>
          </a:prstGeom>
          <a:ln>
            <a:solidFill>
              <a:schemeClr val="bg1">
                <a:lumMod val="65000"/>
                <a:alpha val="26000"/>
              </a:schemeClr>
            </a:solidFill>
          </a:ln>
        </p:spPr>
        <p:style>
          <a:lnRef idx="1">
            <a:schemeClr val="accent1"/>
          </a:lnRef>
          <a:fillRef idx="0">
            <a:schemeClr val="accent1"/>
          </a:fillRef>
          <a:effectRef idx="0">
            <a:schemeClr val="accent1"/>
          </a:effectRef>
          <a:fontRef idx="minor">
            <a:schemeClr val="tx1"/>
          </a:fontRef>
        </p:style>
      </p:cxnSp>
      <p:pic>
        <p:nvPicPr>
          <p:cNvPr id="14" name="Gráfico 14">
            <a:extLst>
              <a:ext uri="{FF2B5EF4-FFF2-40B4-BE49-F238E27FC236}">
                <a16:creationId xmlns="" xmlns:a16="http://schemas.microsoft.com/office/drawing/2014/main" id="{181A61BC-E580-4A06-B0BC-364B0212452D}"/>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900575" y="1063736"/>
            <a:ext cx="1401291" cy="358370"/>
          </a:xfrm>
          <a:prstGeom prst="rect">
            <a:avLst/>
          </a:prstGeom>
        </p:spPr>
      </p:pic>
      <p:sp>
        <p:nvSpPr>
          <p:cNvPr id="19" name="Espaço Reservado para Texto 14"/>
          <p:cNvSpPr>
            <a:spLocks noGrp="1"/>
          </p:cNvSpPr>
          <p:nvPr>
            <p:ph type="body" sz="quarter" idx="14" hasCustomPrompt="1"/>
          </p:nvPr>
        </p:nvSpPr>
        <p:spPr>
          <a:xfrm>
            <a:off x="1489402"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16" name="Espaço Reservado para Texto 10"/>
          <p:cNvSpPr>
            <a:spLocks noGrp="1"/>
          </p:cNvSpPr>
          <p:nvPr>
            <p:ph type="body" sz="quarter" idx="12" hasCustomPrompt="1"/>
          </p:nvPr>
        </p:nvSpPr>
        <p:spPr>
          <a:xfrm>
            <a:off x="1489402" y="3096603"/>
            <a:ext cx="4091233" cy="2550053"/>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4</a:t>
            </a:r>
          </a:p>
        </p:txBody>
      </p:sp>
      <p:sp>
        <p:nvSpPr>
          <p:cNvPr id="20" name="Espaço Reservado para Texto 10"/>
          <p:cNvSpPr>
            <a:spLocks noGrp="1"/>
          </p:cNvSpPr>
          <p:nvPr>
            <p:ph type="body" sz="quarter" idx="15" hasCustomPrompt="1"/>
          </p:nvPr>
        </p:nvSpPr>
        <p:spPr>
          <a:xfrm>
            <a:off x="6184729" y="3096603"/>
            <a:ext cx="4091233" cy="2550053"/>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a:t>
            </a:r>
          </a:p>
        </p:txBody>
      </p:sp>
      <p:pic>
        <p:nvPicPr>
          <p:cNvPr id="11" name="Gráfico 1">
            <a:extLst>
              <a:ext uri="{FF2B5EF4-FFF2-40B4-BE49-F238E27FC236}">
                <a16:creationId xmlns="" xmlns:a16="http://schemas.microsoft.com/office/drawing/2014/main" id="{BFA68C72-8A5F-4201-B36F-32B845C6E29A}"/>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1661765">
            <a:off x="7040092" y="4538645"/>
            <a:ext cx="6807695" cy="5740705"/>
          </a:xfrm>
          <a:prstGeom prst="rect">
            <a:avLst/>
          </a:prstGeom>
        </p:spPr>
      </p:pic>
    </p:spTree>
    <p:extLst>
      <p:ext uri="{BB962C8B-B14F-4D97-AF65-F5344CB8AC3E}">
        <p14:creationId xmlns:p14="http://schemas.microsoft.com/office/powerpoint/2010/main" val="16501642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6_Layout Personalizado">
    <p:spTree>
      <p:nvGrpSpPr>
        <p:cNvPr id="1" name=""/>
        <p:cNvGrpSpPr/>
        <p:nvPr/>
      </p:nvGrpSpPr>
      <p:grpSpPr>
        <a:xfrm>
          <a:off x="0" y="0"/>
          <a:ext cx="0" cy="0"/>
          <a:chOff x="0" y="0"/>
          <a:chExt cx="0" cy="0"/>
        </a:xfrm>
      </p:grpSpPr>
      <p:pic>
        <p:nvPicPr>
          <p:cNvPr id="18" name="Gráfico 20">
            <a:extLst>
              <a:ext uri="{FF2B5EF4-FFF2-40B4-BE49-F238E27FC236}">
                <a16:creationId xmlns="" xmlns:a16="http://schemas.microsoft.com/office/drawing/2014/main" id="{A59ED25C-7F01-4D56-882E-0D29085E500C}"/>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6455199">
            <a:off x="1308648" y="-5707814"/>
            <a:ext cx="14591805" cy="11869224"/>
          </a:xfrm>
          <a:prstGeom prst="rect">
            <a:avLst/>
          </a:prstGeom>
        </p:spPr>
      </p:pic>
      <p:pic>
        <p:nvPicPr>
          <p:cNvPr id="16" name="Gráfico 16">
            <a:extLst>
              <a:ext uri="{FF2B5EF4-FFF2-40B4-BE49-F238E27FC236}">
                <a16:creationId xmlns="" xmlns:a16="http://schemas.microsoft.com/office/drawing/2014/main" id="{9BE9C13B-3F93-48DF-86C1-B2E607D80F3C}"/>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2782327">
            <a:off x="-3128896" y="3710127"/>
            <a:ext cx="7553043" cy="5914016"/>
          </a:xfrm>
          <a:prstGeom prst="rect">
            <a:avLst/>
          </a:prstGeom>
        </p:spPr>
      </p:pic>
      <p:pic>
        <p:nvPicPr>
          <p:cNvPr id="17" name="Gráfico 18">
            <a:extLst>
              <a:ext uri="{FF2B5EF4-FFF2-40B4-BE49-F238E27FC236}">
                <a16:creationId xmlns="" xmlns:a16="http://schemas.microsoft.com/office/drawing/2014/main" id="{5946645F-824D-49DD-91EB-654AD68B0C64}"/>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912374" y="1063736"/>
            <a:ext cx="1401291" cy="358370"/>
          </a:xfrm>
          <a:prstGeom prst="rect">
            <a:avLst/>
          </a:prstGeom>
        </p:spPr>
      </p:pic>
      <p:pic>
        <p:nvPicPr>
          <p:cNvPr id="20" name="Gráfico 22">
            <a:extLst>
              <a:ext uri="{FF2B5EF4-FFF2-40B4-BE49-F238E27FC236}">
                <a16:creationId xmlns="" xmlns:a16="http://schemas.microsoft.com/office/drawing/2014/main" id="{041CB5AA-3BC5-4B2A-B424-A6098C8AE1E8}"/>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393708" y="1798880"/>
            <a:ext cx="1965226" cy="1874760"/>
          </a:xfrm>
          <a:prstGeom prst="rect">
            <a:avLst/>
          </a:prstGeom>
        </p:spPr>
      </p:pic>
      <p:pic>
        <p:nvPicPr>
          <p:cNvPr id="23" name="Gráfico 25">
            <a:extLst>
              <a:ext uri="{FF2B5EF4-FFF2-40B4-BE49-F238E27FC236}">
                <a16:creationId xmlns="" xmlns:a16="http://schemas.microsoft.com/office/drawing/2014/main" id="{16F4E0F1-9609-4522-BCA3-E5C999BDF43B}"/>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415013" y="3847189"/>
            <a:ext cx="1965226" cy="1874761"/>
          </a:xfrm>
          <a:prstGeom prst="rect">
            <a:avLst/>
          </a:prstGeom>
        </p:spPr>
      </p:pic>
      <p:pic>
        <p:nvPicPr>
          <p:cNvPr id="26" name="Gráfico 28">
            <a:extLst>
              <a:ext uri="{FF2B5EF4-FFF2-40B4-BE49-F238E27FC236}">
                <a16:creationId xmlns="" xmlns:a16="http://schemas.microsoft.com/office/drawing/2014/main" id="{345D901E-71B2-4CC3-AAC6-D28B8734949A}"/>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7352394" y="3830784"/>
            <a:ext cx="1965226" cy="1874760"/>
          </a:xfrm>
          <a:prstGeom prst="rect">
            <a:avLst/>
          </a:prstGeom>
        </p:spPr>
      </p:pic>
      <p:sp>
        <p:nvSpPr>
          <p:cNvPr id="30" name="Espaço Reservado para Texto 29"/>
          <p:cNvSpPr>
            <a:spLocks noGrp="1"/>
          </p:cNvSpPr>
          <p:nvPr>
            <p:ph type="body" sz="quarter" idx="10" hasCustomPrompt="1"/>
          </p:nvPr>
        </p:nvSpPr>
        <p:spPr>
          <a:xfrm>
            <a:off x="5713033" y="2417400"/>
            <a:ext cx="1292542" cy="600120"/>
          </a:xfrm>
          <a:prstGeom prst="rect">
            <a:avLst/>
          </a:prstGeom>
        </p:spPr>
        <p:txBody>
          <a:bodyPr/>
          <a:lstStyle>
            <a:lvl1pPr marL="0" indent="0" algn="ctr">
              <a:buNone/>
              <a:defRPr sz="2400">
                <a:solidFill>
                  <a:srgbClr val="FFFFFF"/>
                </a:solidFill>
                <a:latin typeface="Arial" panose="020B0604020202020204" pitchFamily="34" charset="0"/>
                <a:cs typeface="Arial" panose="020B0604020202020204" pitchFamily="34" charset="0"/>
              </a:defRPr>
            </a:lvl1pPr>
          </a:lstStyle>
          <a:p>
            <a:pPr lvl="0"/>
            <a:r>
              <a:rPr lang="pt-BR" dirty="0"/>
              <a:t>Item</a:t>
            </a:r>
          </a:p>
        </p:txBody>
      </p:sp>
      <p:sp>
        <p:nvSpPr>
          <p:cNvPr id="31" name="Espaço Reservado para Texto 29"/>
          <p:cNvSpPr>
            <a:spLocks noGrp="1"/>
          </p:cNvSpPr>
          <p:nvPr>
            <p:ph type="body" sz="quarter" idx="11" hasCustomPrompt="1"/>
          </p:nvPr>
        </p:nvSpPr>
        <p:spPr>
          <a:xfrm>
            <a:off x="3743792" y="4484509"/>
            <a:ext cx="1292542" cy="600120"/>
          </a:xfrm>
          <a:prstGeom prst="rect">
            <a:avLst/>
          </a:prstGeom>
        </p:spPr>
        <p:txBody>
          <a:bodyPr/>
          <a:lstStyle>
            <a:lvl1pPr marL="0" indent="0" algn="ctr">
              <a:buNone/>
              <a:defRPr sz="2400">
                <a:solidFill>
                  <a:srgbClr val="FFFFFF"/>
                </a:solidFill>
                <a:latin typeface="Arial" panose="020B0604020202020204" pitchFamily="34" charset="0"/>
                <a:cs typeface="Arial" panose="020B0604020202020204" pitchFamily="34" charset="0"/>
              </a:defRPr>
            </a:lvl1pPr>
          </a:lstStyle>
          <a:p>
            <a:pPr lvl="0"/>
            <a:r>
              <a:rPr lang="pt-BR" dirty="0"/>
              <a:t>Item</a:t>
            </a:r>
          </a:p>
        </p:txBody>
      </p:sp>
      <p:sp>
        <p:nvSpPr>
          <p:cNvPr id="32" name="Espaço Reservado para Texto 29"/>
          <p:cNvSpPr>
            <a:spLocks noGrp="1"/>
          </p:cNvSpPr>
          <p:nvPr>
            <p:ph type="body" sz="quarter" idx="12" hasCustomPrompt="1"/>
          </p:nvPr>
        </p:nvSpPr>
        <p:spPr>
          <a:xfrm>
            <a:off x="7688736" y="4484509"/>
            <a:ext cx="1292542" cy="600120"/>
          </a:xfrm>
          <a:prstGeom prst="rect">
            <a:avLst/>
          </a:prstGeom>
        </p:spPr>
        <p:txBody>
          <a:bodyPr/>
          <a:lstStyle>
            <a:lvl1pPr marL="0" indent="0" algn="ctr">
              <a:buNone/>
              <a:defRPr sz="2400">
                <a:solidFill>
                  <a:srgbClr val="FFFFFF"/>
                </a:solidFill>
                <a:latin typeface="Arial" panose="020B0604020202020204" pitchFamily="34" charset="0"/>
                <a:cs typeface="Arial" panose="020B0604020202020204" pitchFamily="34" charset="0"/>
              </a:defRPr>
            </a:lvl1pPr>
          </a:lstStyle>
          <a:p>
            <a:pPr lvl="0"/>
            <a:r>
              <a:rPr lang="pt-BR" dirty="0"/>
              <a:t>Item</a:t>
            </a:r>
          </a:p>
        </p:txBody>
      </p:sp>
      <p:sp>
        <p:nvSpPr>
          <p:cNvPr id="33" name="Espaço Reservado para Texto 14"/>
          <p:cNvSpPr>
            <a:spLocks noGrp="1"/>
          </p:cNvSpPr>
          <p:nvPr>
            <p:ph type="body" sz="quarter" idx="14" hasCustomPrompt="1"/>
          </p:nvPr>
        </p:nvSpPr>
        <p:spPr>
          <a:xfrm>
            <a:off x="1391893"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Tree>
    <p:extLst>
      <p:ext uri="{BB962C8B-B14F-4D97-AF65-F5344CB8AC3E}">
        <p14:creationId xmlns:p14="http://schemas.microsoft.com/office/powerpoint/2010/main" val="31166614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Layout Personalizado">
    <p:spTree>
      <p:nvGrpSpPr>
        <p:cNvPr id="1" name=""/>
        <p:cNvGrpSpPr/>
        <p:nvPr/>
      </p:nvGrpSpPr>
      <p:grpSpPr>
        <a:xfrm>
          <a:off x="0" y="0"/>
          <a:ext cx="0" cy="0"/>
          <a:chOff x="0" y="0"/>
          <a:chExt cx="0" cy="0"/>
        </a:xfrm>
      </p:grpSpPr>
      <p:pic>
        <p:nvPicPr>
          <p:cNvPr id="14" name="Gráfico 12">
            <a:extLst>
              <a:ext uri="{FF2B5EF4-FFF2-40B4-BE49-F238E27FC236}">
                <a16:creationId xmlns="" xmlns:a16="http://schemas.microsoft.com/office/drawing/2014/main" id="{9DD1E028-E8F1-46BE-B021-2910B5CF82E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8121975">
            <a:off x="9998839" y="-877698"/>
            <a:ext cx="5907069" cy="5264273"/>
          </a:xfrm>
          <a:prstGeom prst="rect">
            <a:avLst/>
          </a:prstGeom>
        </p:spPr>
      </p:pic>
      <p:sp>
        <p:nvSpPr>
          <p:cNvPr id="15" name="Elipse 14">
            <a:extLst>
              <a:ext uri="{FF2B5EF4-FFF2-40B4-BE49-F238E27FC236}">
                <a16:creationId xmlns="" xmlns:a16="http://schemas.microsoft.com/office/drawing/2014/main" id="{E4FBDD08-3E78-4826-9E60-A9231499A59C}"/>
              </a:ext>
            </a:extLst>
          </p:cNvPr>
          <p:cNvSpPr/>
          <p:nvPr/>
        </p:nvSpPr>
        <p:spPr>
          <a:xfrm>
            <a:off x="2583712" y="2106961"/>
            <a:ext cx="881073" cy="881073"/>
          </a:xfrm>
          <a:prstGeom prst="ellipse">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Elipse 15">
            <a:extLst>
              <a:ext uri="{FF2B5EF4-FFF2-40B4-BE49-F238E27FC236}">
                <a16:creationId xmlns="" xmlns:a16="http://schemas.microsoft.com/office/drawing/2014/main" id="{398BB019-BB52-4331-AC1C-8FDCCA6B4457}"/>
              </a:ext>
            </a:extLst>
          </p:cNvPr>
          <p:cNvSpPr/>
          <p:nvPr/>
        </p:nvSpPr>
        <p:spPr>
          <a:xfrm>
            <a:off x="6819184" y="2106961"/>
            <a:ext cx="881073" cy="881073"/>
          </a:xfrm>
          <a:prstGeom prst="ellipse">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 xmlns:a16="http://schemas.microsoft.com/office/drawing/2014/main" id="{EFC42D44-FB67-43E9-A041-F6FDA84798CD}"/>
              </a:ext>
            </a:extLst>
          </p:cNvPr>
          <p:cNvSpPr/>
          <p:nvPr/>
        </p:nvSpPr>
        <p:spPr>
          <a:xfrm>
            <a:off x="3280666" y="2487680"/>
            <a:ext cx="3975362" cy="44518"/>
          </a:xfrm>
          <a:prstGeom prst="rect">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Google Shape;1077;p178">
            <a:extLst>
              <a:ext uri="{FF2B5EF4-FFF2-40B4-BE49-F238E27FC236}">
                <a16:creationId xmlns="" xmlns:a16="http://schemas.microsoft.com/office/drawing/2014/main" id="{A9607E91-40C9-4776-B373-C73D3A87BB26}"/>
              </a:ext>
            </a:extLst>
          </p:cNvPr>
          <p:cNvSpPr txBox="1"/>
          <p:nvPr/>
        </p:nvSpPr>
        <p:spPr>
          <a:xfrm>
            <a:off x="2734058" y="2131036"/>
            <a:ext cx="536104" cy="802324"/>
          </a:xfrm>
          <a:prstGeom prst="rect">
            <a:avLst/>
          </a:prstGeom>
          <a:noFill/>
          <a:ln>
            <a:noFill/>
          </a:ln>
        </p:spPr>
        <p:txBody>
          <a:bodyPr spcFirstLastPara="1" wrap="square" lIns="137138" tIns="68550" rIns="137138" bIns="68550" anchor="ctr" anchorCtr="0">
            <a:noAutofit/>
          </a:bodyPr>
          <a:lstStyle/>
          <a:p>
            <a:r>
              <a:rPr lang="pt-BR" sz="4000" b="1" dirty="0">
                <a:solidFill>
                  <a:schemeClr val="bg1"/>
                </a:solidFill>
                <a:latin typeface="Arial" panose="020B0604020202020204" pitchFamily="34" charset="0"/>
                <a:ea typeface="Lato"/>
                <a:cs typeface="Arial" panose="020B0604020202020204" pitchFamily="34" charset="0"/>
                <a:sym typeface="Lato"/>
              </a:rPr>
              <a:t>1</a:t>
            </a:r>
            <a:endParaRPr sz="4000" b="1" dirty="0">
              <a:solidFill>
                <a:schemeClr val="bg1"/>
              </a:solidFill>
              <a:latin typeface="Arial" panose="020B0604020202020204" pitchFamily="34" charset="0"/>
              <a:ea typeface="Lato"/>
              <a:cs typeface="Arial" panose="020B0604020202020204" pitchFamily="34" charset="0"/>
              <a:sym typeface="Lato"/>
            </a:endParaRPr>
          </a:p>
        </p:txBody>
      </p:sp>
      <p:sp>
        <p:nvSpPr>
          <p:cNvPr id="19" name="Google Shape;1077;p178">
            <a:extLst>
              <a:ext uri="{FF2B5EF4-FFF2-40B4-BE49-F238E27FC236}">
                <a16:creationId xmlns="" xmlns:a16="http://schemas.microsoft.com/office/drawing/2014/main" id="{8B54BE55-FE2D-48AB-BB30-56E38396D691}"/>
              </a:ext>
            </a:extLst>
          </p:cNvPr>
          <p:cNvSpPr txBox="1"/>
          <p:nvPr/>
        </p:nvSpPr>
        <p:spPr>
          <a:xfrm>
            <a:off x="6991983" y="2086518"/>
            <a:ext cx="528090" cy="846842"/>
          </a:xfrm>
          <a:prstGeom prst="rect">
            <a:avLst/>
          </a:prstGeom>
          <a:noFill/>
          <a:ln>
            <a:noFill/>
          </a:ln>
        </p:spPr>
        <p:txBody>
          <a:bodyPr spcFirstLastPara="1" wrap="square" lIns="137138" tIns="68550" rIns="137138" bIns="68550" anchor="ctr" anchorCtr="0">
            <a:noAutofit/>
          </a:bodyPr>
          <a:lstStyle/>
          <a:p>
            <a:r>
              <a:rPr lang="pt-BR" sz="4000" b="1" dirty="0">
                <a:solidFill>
                  <a:schemeClr val="bg1"/>
                </a:solidFill>
                <a:latin typeface="Arial" panose="020B0604020202020204" pitchFamily="34" charset="0"/>
                <a:ea typeface="Lato"/>
                <a:cs typeface="Arial" panose="020B0604020202020204" pitchFamily="34" charset="0"/>
                <a:sym typeface="Lato"/>
              </a:rPr>
              <a:t>2</a:t>
            </a:r>
            <a:endParaRPr sz="4000" b="1" dirty="0">
              <a:solidFill>
                <a:schemeClr val="bg1"/>
              </a:solidFill>
              <a:latin typeface="Arial" panose="020B0604020202020204" pitchFamily="34" charset="0"/>
              <a:ea typeface="Lato"/>
              <a:cs typeface="Arial" panose="020B0604020202020204" pitchFamily="34" charset="0"/>
              <a:sym typeface="Lato"/>
            </a:endParaRPr>
          </a:p>
        </p:txBody>
      </p:sp>
      <p:pic>
        <p:nvPicPr>
          <p:cNvPr id="23" name="Gráfico 11">
            <a:extLst>
              <a:ext uri="{FF2B5EF4-FFF2-40B4-BE49-F238E27FC236}">
                <a16:creationId xmlns="" xmlns:a16="http://schemas.microsoft.com/office/drawing/2014/main" id="{B8107DF6-D02F-42DB-AE8D-E57FFD5D81AF}"/>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555568" y="1063737"/>
            <a:ext cx="1401291" cy="358370"/>
          </a:xfrm>
          <a:prstGeom prst="rect">
            <a:avLst/>
          </a:prstGeom>
        </p:spPr>
      </p:pic>
      <p:pic>
        <p:nvPicPr>
          <p:cNvPr id="24" name="Gráfico 13">
            <a:extLst>
              <a:ext uri="{FF2B5EF4-FFF2-40B4-BE49-F238E27FC236}">
                <a16:creationId xmlns="" xmlns:a16="http://schemas.microsoft.com/office/drawing/2014/main" id="{D5561767-2737-4FEF-A2A0-D0333632BB8B}"/>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rot="1773342">
            <a:off x="-2736773" y="4727989"/>
            <a:ext cx="7306362" cy="5594962"/>
          </a:xfrm>
          <a:prstGeom prst="rect">
            <a:avLst/>
          </a:prstGeom>
        </p:spPr>
      </p:pic>
      <p:sp>
        <p:nvSpPr>
          <p:cNvPr id="25" name="Espaço Reservado para Texto 14"/>
          <p:cNvSpPr>
            <a:spLocks noGrp="1"/>
          </p:cNvSpPr>
          <p:nvPr>
            <p:ph type="body" sz="quarter" idx="14" hasCustomPrompt="1"/>
          </p:nvPr>
        </p:nvSpPr>
        <p:spPr>
          <a:xfrm>
            <a:off x="1290324"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20" name="Espaço Reservado para Texto 10"/>
          <p:cNvSpPr>
            <a:spLocks noGrp="1"/>
          </p:cNvSpPr>
          <p:nvPr>
            <p:ph type="body" sz="quarter" idx="12" hasCustomPrompt="1"/>
          </p:nvPr>
        </p:nvSpPr>
        <p:spPr>
          <a:xfrm>
            <a:off x="1341548" y="3096603"/>
            <a:ext cx="3365403" cy="2870564"/>
          </a:xfrm>
          <a:prstGeom prst="rect">
            <a:avLst/>
          </a:prstGeom>
        </p:spPr>
        <p:txBody>
          <a:bodyPr/>
          <a:lstStyle>
            <a:lvl1pPr marL="0" indent="0" algn="ctr">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a:t>
            </a:r>
          </a:p>
        </p:txBody>
      </p:sp>
      <p:sp>
        <p:nvSpPr>
          <p:cNvPr id="21" name="Espaço Reservado para Texto 10"/>
          <p:cNvSpPr>
            <a:spLocks noGrp="1"/>
          </p:cNvSpPr>
          <p:nvPr>
            <p:ph type="body" sz="quarter" idx="15" hasCustomPrompt="1"/>
          </p:nvPr>
        </p:nvSpPr>
        <p:spPr>
          <a:xfrm>
            <a:off x="5268347" y="3096603"/>
            <a:ext cx="3365403" cy="2870564"/>
          </a:xfrm>
          <a:prstGeom prst="rect">
            <a:avLst/>
          </a:prstGeom>
        </p:spPr>
        <p:txBody>
          <a:bodyPr/>
          <a:lstStyle>
            <a:lvl1pPr marL="0" indent="0" algn="ctr">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a:t>
            </a:r>
          </a:p>
        </p:txBody>
      </p:sp>
    </p:spTree>
    <p:extLst>
      <p:ext uri="{BB962C8B-B14F-4D97-AF65-F5344CB8AC3E}">
        <p14:creationId xmlns:p14="http://schemas.microsoft.com/office/powerpoint/2010/main" val="20464003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Layout Personalizado">
    <p:spTree>
      <p:nvGrpSpPr>
        <p:cNvPr id="1" name=""/>
        <p:cNvGrpSpPr/>
        <p:nvPr/>
      </p:nvGrpSpPr>
      <p:grpSpPr>
        <a:xfrm>
          <a:off x="0" y="0"/>
          <a:ext cx="0" cy="0"/>
          <a:chOff x="0" y="0"/>
          <a:chExt cx="0" cy="0"/>
        </a:xfrm>
      </p:grpSpPr>
      <p:sp>
        <p:nvSpPr>
          <p:cNvPr id="3" name="Google Shape;1077;p178">
            <a:extLst>
              <a:ext uri="{FF2B5EF4-FFF2-40B4-BE49-F238E27FC236}">
                <a16:creationId xmlns="" xmlns:a16="http://schemas.microsoft.com/office/drawing/2014/main" id="{C969DEFA-6C6F-4057-9E96-C58344A0E504}"/>
              </a:ext>
            </a:extLst>
          </p:cNvPr>
          <p:cNvSpPr txBox="1"/>
          <p:nvPr/>
        </p:nvSpPr>
        <p:spPr>
          <a:xfrm>
            <a:off x="1898060" y="2339251"/>
            <a:ext cx="1184992" cy="1171696"/>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1</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4" name="Google Shape;1077;p178">
            <a:extLst>
              <a:ext uri="{FF2B5EF4-FFF2-40B4-BE49-F238E27FC236}">
                <a16:creationId xmlns="" xmlns:a16="http://schemas.microsoft.com/office/drawing/2014/main" id="{124B045A-2C8D-4111-98A4-E9813AD4F9B6}"/>
              </a:ext>
            </a:extLst>
          </p:cNvPr>
          <p:cNvSpPr txBox="1"/>
          <p:nvPr/>
        </p:nvSpPr>
        <p:spPr>
          <a:xfrm>
            <a:off x="1898060" y="4352382"/>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2</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pic>
        <p:nvPicPr>
          <p:cNvPr id="9" name="Gráfico 10">
            <a:extLst>
              <a:ext uri="{FF2B5EF4-FFF2-40B4-BE49-F238E27FC236}">
                <a16:creationId xmlns="" xmlns:a16="http://schemas.microsoft.com/office/drawing/2014/main" id="{546D9E3B-CECC-4E96-B1F4-1E158C57823C}"/>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11871947">
            <a:off x="8761723" y="4535229"/>
            <a:ext cx="4787605" cy="4266627"/>
          </a:xfrm>
          <a:prstGeom prst="rect">
            <a:avLst/>
          </a:prstGeom>
        </p:spPr>
      </p:pic>
      <p:pic>
        <p:nvPicPr>
          <p:cNvPr id="10" name="Gráfico 11">
            <a:extLst>
              <a:ext uri="{FF2B5EF4-FFF2-40B4-BE49-F238E27FC236}">
                <a16:creationId xmlns="" xmlns:a16="http://schemas.microsoft.com/office/drawing/2014/main" id="{442ED2C7-EC1E-4F6C-A59B-6233FFD2C9C5}"/>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6530485">
            <a:off x="-3302463" y="3883683"/>
            <a:ext cx="6604926" cy="5569717"/>
          </a:xfrm>
          <a:prstGeom prst="rect">
            <a:avLst/>
          </a:prstGeom>
        </p:spPr>
      </p:pic>
      <p:sp>
        <p:nvSpPr>
          <p:cNvPr id="11" name="Espaço Reservado para Texto 14"/>
          <p:cNvSpPr>
            <a:spLocks noGrp="1"/>
          </p:cNvSpPr>
          <p:nvPr>
            <p:ph type="body" sz="quarter" idx="14" hasCustomPrompt="1"/>
          </p:nvPr>
        </p:nvSpPr>
        <p:spPr>
          <a:xfrm>
            <a:off x="2039593" y="94326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14" name="Espaço Reservado para Texto 10"/>
          <p:cNvSpPr>
            <a:spLocks noGrp="1"/>
          </p:cNvSpPr>
          <p:nvPr>
            <p:ph type="body" sz="quarter" idx="12" hasCustomPrompt="1"/>
          </p:nvPr>
        </p:nvSpPr>
        <p:spPr>
          <a:xfrm>
            <a:off x="3102571" y="2497311"/>
            <a:ext cx="6278285"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5" name="Espaço Reservado para Texto 10"/>
          <p:cNvSpPr>
            <a:spLocks noGrp="1"/>
          </p:cNvSpPr>
          <p:nvPr>
            <p:ph type="body" sz="quarter" idx="15" hasCustomPrompt="1"/>
          </p:nvPr>
        </p:nvSpPr>
        <p:spPr>
          <a:xfrm>
            <a:off x="3102571" y="4566505"/>
            <a:ext cx="6278285"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2" name="Gráfico 11">
            <a:extLst>
              <a:ext uri="{FF2B5EF4-FFF2-40B4-BE49-F238E27FC236}">
                <a16:creationId xmlns="" xmlns:a16="http://schemas.microsoft.com/office/drawing/2014/main" id="{1957BACE-61B3-490A-8BDE-BDE88BC1D2D2}"/>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9380856" y="1063736"/>
            <a:ext cx="1401291" cy="358370"/>
          </a:xfrm>
          <a:prstGeom prst="rect">
            <a:avLst/>
          </a:prstGeom>
        </p:spPr>
      </p:pic>
    </p:spTree>
    <p:extLst>
      <p:ext uri="{BB962C8B-B14F-4D97-AF65-F5344CB8AC3E}">
        <p14:creationId xmlns:p14="http://schemas.microsoft.com/office/powerpoint/2010/main" val="42698835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Layout Personalizado">
    <p:spTree>
      <p:nvGrpSpPr>
        <p:cNvPr id="1" name=""/>
        <p:cNvGrpSpPr/>
        <p:nvPr/>
      </p:nvGrpSpPr>
      <p:grpSpPr>
        <a:xfrm>
          <a:off x="0" y="0"/>
          <a:ext cx="0" cy="0"/>
          <a:chOff x="0" y="0"/>
          <a:chExt cx="0" cy="0"/>
        </a:xfrm>
      </p:grpSpPr>
      <p:pic>
        <p:nvPicPr>
          <p:cNvPr id="28" name="Gráfico 19">
            <a:extLst>
              <a:ext uri="{FF2B5EF4-FFF2-40B4-BE49-F238E27FC236}">
                <a16:creationId xmlns="" xmlns:a16="http://schemas.microsoft.com/office/drawing/2014/main" id="{A7ABE451-5CDA-420E-8A27-377AFEA3EBD2}"/>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7770349">
            <a:off x="6141811" y="-841620"/>
            <a:ext cx="8760131" cy="7806871"/>
          </a:xfrm>
          <a:prstGeom prst="rect">
            <a:avLst/>
          </a:prstGeom>
        </p:spPr>
      </p:pic>
      <p:sp>
        <p:nvSpPr>
          <p:cNvPr id="29" name="Google Shape;1077;p178">
            <a:extLst>
              <a:ext uri="{FF2B5EF4-FFF2-40B4-BE49-F238E27FC236}">
                <a16:creationId xmlns="" xmlns:a16="http://schemas.microsoft.com/office/drawing/2014/main" id="{C74070B7-00EE-4657-83FD-611ECEAEABEF}"/>
              </a:ext>
            </a:extLst>
          </p:cNvPr>
          <p:cNvSpPr txBox="1"/>
          <p:nvPr/>
        </p:nvSpPr>
        <p:spPr>
          <a:xfrm>
            <a:off x="1812335" y="2017719"/>
            <a:ext cx="1184992" cy="1171696"/>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1</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30" name="Google Shape;1077;p178">
            <a:extLst>
              <a:ext uri="{FF2B5EF4-FFF2-40B4-BE49-F238E27FC236}">
                <a16:creationId xmlns="" xmlns:a16="http://schemas.microsoft.com/office/drawing/2014/main" id="{45BFB394-928F-47C5-812C-357FDF05CC14}"/>
              </a:ext>
            </a:extLst>
          </p:cNvPr>
          <p:cNvSpPr txBox="1"/>
          <p:nvPr/>
        </p:nvSpPr>
        <p:spPr>
          <a:xfrm>
            <a:off x="1812335" y="4910345"/>
            <a:ext cx="1038225"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3</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31" name="Google Shape;1077;p178">
            <a:extLst>
              <a:ext uri="{FF2B5EF4-FFF2-40B4-BE49-F238E27FC236}">
                <a16:creationId xmlns="" xmlns:a16="http://schemas.microsoft.com/office/drawing/2014/main" id="{3C338051-1577-449C-9960-EA50276B0A6A}"/>
              </a:ext>
            </a:extLst>
          </p:cNvPr>
          <p:cNvSpPr txBox="1"/>
          <p:nvPr/>
        </p:nvSpPr>
        <p:spPr>
          <a:xfrm>
            <a:off x="1812335" y="3389919"/>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2</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pic>
        <p:nvPicPr>
          <p:cNvPr id="36" name="Gráfico 18">
            <a:extLst>
              <a:ext uri="{FF2B5EF4-FFF2-40B4-BE49-F238E27FC236}">
                <a16:creationId xmlns="" xmlns:a16="http://schemas.microsoft.com/office/drawing/2014/main" id="{746F6D4F-82CE-4B1B-8228-259807B549B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735506" y="1063736"/>
            <a:ext cx="1401291" cy="358370"/>
          </a:xfrm>
          <a:prstGeom prst="rect">
            <a:avLst/>
          </a:prstGeom>
        </p:spPr>
      </p:pic>
      <p:pic>
        <p:nvPicPr>
          <p:cNvPr id="37" name="Gráfico 21">
            <a:extLst>
              <a:ext uri="{FF2B5EF4-FFF2-40B4-BE49-F238E27FC236}">
                <a16:creationId xmlns="" xmlns:a16="http://schemas.microsoft.com/office/drawing/2014/main" id="{C4C15E20-40D5-4E84-9988-F75A8E82576D}"/>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rot="20684985">
            <a:off x="-1834577" y="2755826"/>
            <a:ext cx="3277915" cy="5617395"/>
          </a:xfrm>
          <a:prstGeom prst="rect">
            <a:avLst/>
          </a:prstGeom>
        </p:spPr>
      </p:pic>
      <p:sp>
        <p:nvSpPr>
          <p:cNvPr id="38" name="Espaço Reservado para Texto 14"/>
          <p:cNvSpPr>
            <a:spLocks noGrp="1"/>
          </p:cNvSpPr>
          <p:nvPr>
            <p:ph type="body" sz="quarter" idx="14" hasCustomPrompt="1"/>
          </p:nvPr>
        </p:nvSpPr>
        <p:spPr>
          <a:xfrm>
            <a:off x="1887193"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12" name="Espaço Reservado para Texto 10"/>
          <p:cNvSpPr>
            <a:spLocks noGrp="1"/>
          </p:cNvSpPr>
          <p:nvPr>
            <p:ph type="body" sz="quarter" idx="15" hasCustomPrompt="1"/>
          </p:nvPr>
        </p:nvSpPr>
        <p:spPr>
          <a:xfrm>
            <a:off x="3210688" y="2175779"/>
            <a:ext cx="6278285"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3" name="Espaço Reservado para Texto 10"/>
          <p:cNvSpPr>
            <a:spLocks noGrp="1"/>
          </p:cNvSpPr>
          <p:nvPr>
            <p:ph type="body" sz="quarter" idx="16" hasCustomPrompt="1"/>
          </p:nvPr>
        </p:nvSpPr>
        <p:spPr>
          <a:xfrm>
            <a:off x="3210688" y="3604042"/>
            <a:ext cx="6278285"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4" name="Espaço Reservado para Texto 10"/>
          <p:cNvSpPr>
            <a:spLocks noGrp="1"/>
          </p:cNvSpPr>
          <p:nvPr>
            <p:ph type="body" sz="quarter" idx="17" hasCustomPrompt="1"/>
          </p:nvPr>
        </p:nvSpPr>
        <p:spPr>
          <a:xfrm>
            <a:off x="3210687" y="5124468"/>
            <a:ext cx="6278285"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3255216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Layout Personalizado">
    <p:spTree>
      <p:nvGrpSpPr>
        <p:cNvPr id="1" name=""/>
        <p:cNvGrpSpPr/>
        <p:nvPr/>
      </p:nvGrpSpPr>
      <p:grpSpPr>
        <a:xfrm>
          <a:off x="0" y="0"/>
          <a:ext cx="0" cy="0"/>
          <a:chOff x="0" y="0"/>
          <a:chExt cx="0" cy="0"/>
        </a:xfrm>
      </p:grpSpPr>
      <p:sp>
        <p:nvSpPr>
          <p:cNvPr id="3" name="Google Shape;1077;p178">
            <a:extLst>
              <a:ext uri="{FF2B5EF4-FFF2-40B4-BE49-F238E27FC236}">
                <a16:creationId xmlns="" xmlns:a16="http://schemas.microsoft.com/office/drawing/2014/main" id="{9D10090F-7156-4671-A381-C1B4730F784E}"/>
              </a:ext>
            </a:extLst>
          </p:cNvPr>
          <p:cNvSpPr txBox="1"/>
          <p:nvPr/>
        </p:nvSpPr>
        <p:spPr>
          <a:xfrm>
            <a:off x="2961089" y="1659567"/>
            <a:ext cx="1184992" cy="1171696"/>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1</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4" name="Google Shape;1077;p178">
            <a:extLst>
              <a:ext uri="{FF2B5EF4-FFF2-40B4-BE49-F238E27FC236}">
                <a16:creationId xmlns="" xmlns:a16="http://schemas.microsoft.com/office/drawing/2014/main" id="{C10CCA22-FBBD-457B-9D97-AADCDFA1386E}"/>
              </a:ext>
            </a:extLst>
          </p:cNvPr>
          <p:cNvSpPr txBox="1"/>
          <p:nvPr/>
        </p:nvSpPr>
        <p:spPr>
          <a:xfrm>
            <a:off x="3053932" y="3722292"/>
            <a:ext cx="1038225"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3</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5" name="Google Shape;1077;p178">
            <a:extLst>
              <a:ext uri="{FF2B5EF4-FFF2-40B4-BE49-F238E27FC236}">
                <a16:creationId xmlns="" xmlns:a16="http://schemas.microsoft.com/office/drawing/2014/main" id="{C23451B1-BB56-453B-A577-6027D017D6C3}"/>
              </a:ext>
            </a:extLst>
          </p:cNvPr>
          <p:cNvSpPr txBox="1"/>
          <p:nvPr/>
        </p:nvSpPr>
        <p:spPr>
          <a:xfrm>
            <a:off x="7290021" y="2532458"/>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2</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6" name="Google Shape;1077;p178">
            <a:extLst>
              <a:ext uri="{FF2B5EF4-FFF2-40B4-BE49-F238E27FC236}">
                <a16:creationId xmlns="" xmlns:a16="http://schemas.microsoft.com/office/drawing/2014/main" id="{7A68AD5A-A275-4320-9CCA-09E1D37514F0}"/>
              </a:ext>
            </a:extLst>
          </p:cNvPr>
          <p:cNvSpPr txBox="1"/>
          <p:nvPr/>
        </p:nvSpPr>
        <p:spPr>
          <a:xfrm>
            <a:off x="7302512" y="5003037"/>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4</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cxnSp>
        <p:nvCxnSpPr>
          <p:cNvPr id="11" name="Conector reto 10">
            <a:extLst>
              <a:ext uri="{FF2B5EF4-FFF2-40B4-BE49-F238E27FC236}">
                <a16:creationId xmlns="" xmlns:a16="http://schemas.microsoft.com/office/drawing/2014/main" id="{E7A3FA92-CA05-41EF-9FCF-C32A21B077B3}"/>
              </a:ext>
            </a:extLst>
          </p:cNvPr>
          <p:cNvCxnSpPr/>
          <p:nvPr/>
        </p:nvCxnSpPr>
        <p:spPr>
          <a:xfrm>
            <a:off x="5850695" y="2725722"/>
            <a:ext cx="2875280" cy="0"/>
          </a:xfrm>
          <a:prstGeom prst="line">
            <a:avLst/>
          </a:prstGeom>
          <a:ln>
            <a:solidFill>
              <a:schemeClr val="bg1">
                <a:lumMod val="6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 xmlns:a16="http://schemas.microsoft.com/office/drawing/2014/main" id="{C1F26BEC-C58F-4ADD-8328-7D23B7148D5A}"/>
              </a:ext>
            </a:extLst>
          </p:cNvPr>
          <p:cNvCxnSpPr/>
          <p:nvPr/>
        </p:nvCxnSpPr>
        <p:spPr>
          <a:xfrm>
            <a:off x="5850695" y="3857318"/>
            <a:ext cx="2875280" cy="0"/>
          </a:xfrm>
          <a:prstGeom prst="line">
            <a:avLst/>
          </a:prstGeom>
          <a:ln>
            <a:solidFill>
              <a:schemeClr val="bg1">
                <a:lumMod val="65000"/>
                <a:alpha val="26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 xmlns:a16="http://schemas.microsoft.com/office/drawing/2014/main" id="{C0737945-8157-469C-AA55-C094FFA64396}"/>
              </a:ext>
            </a:extLst>
          </p:cNvPr>
          <p:cNvCxnSpPr/>
          <p:nvPr/>
        </p:nvCxnSpPr>
        <p:spPr>
          <a:xfrm>
            <a:off x="5850695" y="5160349"/>
            <a:ext cx="2875280" cy="0"/>
          </a:xfrm>
          <a:prstGeom prst="line">
            <a:avLst/>
          </a:prstGeom>
          <a:ln>
            <a:solidFill>
              <a:schemeClr val="bg1">
                <a:lumMod val="65000"/>
                <a:alpha val="26000"/>
              </a:schemeClr>
            </a:solidFill>
          </a:ln>
        </p:spPr>
        <p:style>
          <a:lnRef idx="1">
            <a:schemeClr val="accent1"/>
          </a:lnRef>
          <a:fillRef idx="0">
            <a:schemeClr val="accent1"/>
          </a:fillRef>
          <a:effectRef idx="0">
            <a:schemeClr val="accent1"/>
          </a:effectRef>
          <a:fontRef idx="minor">
            <a:schemeClr val="tx1"/>
          </a:fontRef>
        </p:style>
      </p:cxnSp>
      <p:pic>
        <p:nvPicPr>
          <p:cNvPr id="15" name="Gráfico 36">
            <a:extLst>
              <a:ext uri="{FF2B5EF4-FFF2-40B4-BE49-F238E27FC236}">
                <a16:creationId xmlns="" xmlns:a16="http://schemas.microsoft.com/office/drawing/2014/main" id="{89A75DB9-2F01-4DAC-AD03-AD7DCB23D726}"/>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9738650" y="1009329"/>
            <a:ext cx="1401291" cy="358370"/>
          </a:xfrm>
          <a:prstGeom prst="rect">
            <a:avLst/>
          </a:prstGeom>
        </p:spPr>
      </p:pic>
      <p:pic>
        <p:nvPicPr>
          <p:cNvPr id="16" name="Gráfico 37">
            <a:extLst>
              <a:ext uri="{FF2B5EF4-FFF2-40B4-BE49-F238E27FC236}">
                <a16:creationId xmlns="" xmlns:a16="http://schemas.microsoft.com/office/drawing/2014/main" id="{B7B4C053-CDEE-43F0-8F81-A4FC94D3C27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1822944">
            <a:off x="8826368" y="2298245"/>
            <a:ext cx="7064040" cy="6851464"/>
          </a:xfrm>
          <a:prstGeom prst="rect">
            <a:avLst/>
          </a:prstGeom>
        </p:spPr>
      </p:pic>
      <p:pic>
        <p:nvPicPr>
          <p:cNvPr id="17" name="Gráfico 38">
            <a:extLst>
              <a:ext uri="{FF2B5EF4-FFF2-40B4-BE49-F238E27FC236}">
                <a16:creationId xmlns="" xmlns:a16="http://schemas.microsoft.com/office/drawing/2014/main" id="{233F7EEC-1810-478A-BF81-D4B0B116515E}"/>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rot="16430213">
            <a:off x="-1335854" y="-2014539"/>
            <a:ext cx="4162425" cy="4029075"/>
          </a:xfrm>
          <a:prstGeom prst="rect">
            <a:avLst/>
          </a:prstGeom>
        </p:spPr>
      </p:pic>
      <p:sp>
        <p:nvSpPr>
          <p:cNvPr id="22" name="Espaço Reservado para Texto 14"/>
          <p:cNvSpPr>
            <a:spLocks noGrp="1"/>
          </p:cNvSpPr>
          <p:nvPr>
            <p:ph type="body" sz="quarter" idx="14" hasCustomPrompt="1"/>
          </p:nvPr>
        </p:nvSpPr>
        <p:spPr>
          <a:xfrm>
            <a:off x="2207476" y="817366"/>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23" name="Espaço Reservado para Texto 10"/>
          <p:cNvSpPr>
            <a:spLocks noGrp="1"/>
          </p:cNvSpPr>
          <p:nvPr>
            <p:ph type="body" sz="quarter" idx="15" hasCustomPrompt="1"/>
          </p:nvPr>
        </p:nvSpPr>
        <p:spPr>
          <a:xfrm>
            <a:off x="4022927" y="1741172"/>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4" name="Espaço Reservado para Texto 10"/>
          <p:cNvSpPr>
            <a:spLocks noGrp="1"/>
          </p:cNvSpPr>
          <p:nvPr>
            <p:ph type="body" sz="quarter" idx="16" hasCustomPrompt="1"/>
          </p:nvPr>
        </p:nvSpPr>
        <p:spPr>
          <a:xfrm>
            <a:off x="4158572" y="3990718"/>
            <a:ext cx="5095036"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5" name="Espaço Reservado para Texto 10"/>
          <p:cNvSpPr>
            <a:spLocks noGrp="1"/>
          </p:cNvSpPr>
          <p:nvPr>
            <p:ph type="body" sz="quarter" idx="17" hasCustomPrompt="1"/>
          </p:nvPr>
        </p:nvSpPr>
        <p:spPr>
          <a:xfrm>
            <a:off x="2207476" y="2910383"/>
            <a:ext cx="5095036"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6" name="Espaço Reservado para Texto 10"/>
          <p:cNvSpPr>
            <a:spLocks noGrp="1"/>
          </p:cNvSpPr>
          <p:nvPr>
            <p:ph type="body" sz="quarter" idx="18" hasCustomPrompt="1"/>
          </p:nvPr>
        </p:nvSpPr>
        <p:spPr>
          <a:xfrm>
            <a:off x="2207476" y="5316345"/>
            <a:ext cx="5095036"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8" name="Gráfico 37">
            <a:extLst>
              <a:ext uri="{FF2B5EF4-FFF2-40B4-BE49-F238E27FC236}">
                <a16:creationId xmlns="" xmlns:a16="http://schemas.microsoft.com/office/drawing/2014/main" id="{F6D2E36C-8AC8-40B9-990F-7733A2CE068B}"/>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8352865">
            <a:off x="-2803150" y="2863886"/>
            <a:ext cx="4899823" cy="4752375"/>
          </a:xfrm>
          <a:prstGeom prst="rect">
            <a:avLst/>
          </a:prstGeom>
        </p:spPr>
      </p:pic>
    </p:spTree>
    <p:extLst>
      <p:ext uri="{BB962C8B-B14F-4D97-AF65-F5344CB8AC3E}">
        <p14:creationId xmlns:p14="http://schemas.microsoft.com/office/powerpoint/2010/main" val="23052591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3_Layout Personalizado">
    <p:spTree>
      <p:nvGrpSpPr>
        <p:cNvPr id="1" name=""/>
        <p:cNvGrpSpPr/>
        <p:nvPr/>
      </p:nvGrpSpPr>
      <p:grpSpPr>
        <a:xfrm>
          <a:off x="0" y="0"/>
          <a:ext cx="0" cy="0"/>
          <a:chOff x="0" y="0"/>
          <a:chExt cx="0" cy="0"/>
        </a:xfrm>
      </p:grpSpPr>
      <p:pic>
        <p:nvPicPr>
          <p:cNvPr id="3" name="Gráfico 22">
            <a:extLst>
              <a:ext uri="{FF2B5EF4-FFF2-40B4-BE49-F238E27FC236}">
                <a16:creationId xmlns="" xmlns:a16="http://schemas.microsoft.com/office/drawing/2014/main" id="{0F9217BE-EF9A-484A-B805-6B17FF32F652}"/>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14401223">
            <a:off x="-1419519" y="573291"/>
            <a:ext cx="10899957" cy="10550759"/>
          </a:xfrm>
          <a:prstGeom prst="rect">
            <a:avLst/>
          </a:prstGeom>
        </p:spPr>
      </p:pic>
      <p:sp>
        <p:nvSpPr>
          <p:cNvPr id="4" name="Google Shape;1077;p178">
            <a:extLst>
              <a:ext uri="{FF2B5EF4-FFF2-40B4-BE49-F238E27FC236}">
                <a16:creationId xmlns="" xmlns:a16="http://schemas.microsoft.com/office/drawing/2014/main" id="{AF3BA9D0-E7F4-4CEF-A80E-7971A0BD413D}"/>
              </a:ext>
            </a:extLst>
          </p:cNvPr>
          <p:cNvSpPr txBox="1"/>
          <p:nvPr/>
        </p:nvSpPr>
        <p:spPr>
          <a:xfrm>
            <a:off x="2092977" y="1823376"/>
            <a:ext cx="1184992" cy="1171696"/>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1</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5" name="Google Shape;1077;p178">
            <a:extLst>
              <a:ext uri="{FF2B5EF4-FFF2-40B4-BE49-F238E27FC236}">
                <a16:creationId xmlns="" xmlns:a16="http://schemas.microsoft.com/office/drawing/2014/main" id="{397AF7AA-0EDC-4A12-8EDE-2ACA8717044D}"/>
              </a:ext>
            </a:extLst>
          </p:cNvPr>
          <p:cNvSpPr txBox="1"/>
          <p:nvPr/>
        </p:nvSpPr>
        <p:spPr>
          <a:xfrm>
            <a:off x="2166361" y="4815741"/>
            <a:ext cx="1038225"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3</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6" name="Google Shape;1077;p178">
            <a:extLst>
              <a:ext uri="{FF2B5EF4-FFF2-40B4-BE49-F238E27FC236}">
                <a16:creationId xmlns="" xmlns:a16="http://schemas.microsoft.com/office/drawing/2014/main" id="{CDE4C4F3-262D-46F8-86CE-E38366756AD7}"/>
              </a:ext>
            </a:extLst>
          </p:cNvPr>
          <p:cNvSpPr txBox="1"/>
          <p:nvPr/>
        </p:nvSpPr>
        <p:spPr>
          <a:xfrm>
            <a:off x="2092977" y="3184466"/>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2</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8" name="Google Shape;1077;p178">
            <a:extLst>
              <a:ext uri="{FF2B5EF4-FFF2-40B4-BE49-F238E27FC236}">
                <a16:creationId xmlns="" xmlns:a16="http://schemas.microsoft.com/office/drawing/2014/main" id="{3BE7550A-668F-431A-AE7D-22D09D0FB6B5}"/>
              </a:ext>
            </a:extLst>
          </p:cNvPr>
          <p:cNvSpPr txBox="1"/>
          <p:nvPr/>
        </p:nvSpPr>
        <p:spPr>
          <a:xfrm>
            <a:off x="5753257" y="4045918"/>
            <a:ext cx="1038225"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5</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sp>
        <p:nvSpPr>
          <p:cNvPr id="9" name="Google Shape;1077;p178">
            <a:extLst>
              <a:ext uri="{FF2B5EF4-FFF2-40B4-BE49-F238E27FC236}">
                <a16:creationId xmlns="" xmlns:a16="http://schemas.microsoft.com/office/drawing/2014/main" id="{BAE6A210-8608-4F59-9CC4-CF9009E6A5CE}"/>
              </a:ext>
            </a:extLst>
          </p:cNvPr>
          <p:cNvSpPr txBox="1"/>
          <p:nvPr/>
        </p:nvSpPr>
        <p:spPr>
          <a:xfrm>
            <a:off x="5680785" y="2328613"/>
            <a:ext cx="1184992" cy="1441882"/>
          </a:xfrm>
          <a:prstGeom prst="rect">
            <a:avLst/>
          </a:prstGeom>
          <a:noFill/>
          <a:ln>
            <a:noFill/>
          </a:ln>
        </p:spPr>
        <p:txBody>
          <a:bodyPr spcFirstLastPara="1" wrap="square" lIns="137138" tIns="68550" rIns="137138" bIns="68550" anchor="ctr" anchorCtr="0">
            <a:noAutofit/>
          </a:bodyPr>
          <a:lstStyle/>
          <a:p>
            <a:r>
              <a:rPr lang="pt-BR" sz="11000" b="1" dirty="0">
                <a:solidFill>
                  <a:srgbClr val="EAEAEA"/>
                </a:solidFill>
                <a:latin typeface="Arial Black" panose="020B0A04020102020204" pitchFamily="34" charset="0"/>
                <a:ea typeface="Lato"/>
                <a:cs typeface="Arial" panose="020B0604020202020204" pitchFamily="34" charset="0"/>
                <a:sym typeface="Lato"/>
              </a:rPr>
              <a:t>4</a:t>
            </a:r>
            <a:endParaRPr sz="11000" b="1" dirty="0">
              <a:solidFill>
                <a:srgbClr val="EAEAEA"/>
              </a:solidFill>
              <a:latin typeface="Arial Black" panose="020B0A04020102020204" pitchFamily="34" charset="0"/>
              <a:ea typeface="Lato"/>
              <a:cs typeface="Arial" panose="020B0604020202020204" pitchFamily="34" charset="0"/>
              <a:sym typeface="Lato"/>
            </a:endParaRPr>
          </a:p>
        </p:txBody>
      </p:sp>
      <p:pic>
        <p:nvPicPr>
          <p:cNvPr id="15" name="Gráfico 18">
            <a:extLst>
              <a:ext uri="{FF2B5EF4-FFF2-40B4-BE49-F238E27FC236}">
                <a16:creationId xmlns="" xmlns:a16="http://schemas.microsoft.com/office/drawing/2014/main" id="{BB0F06CC-8971-4A2A-A203-C9EFB1E6B37D}"/>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680854" y="1009329"/>
            <a:ext cx="1401291" cy="358370"/>
          </a:xfrm>
          <a:prstGeom prst="rect">
            <a:avLst/>
          </a:prstGeom>
        </p:spPr>
      </p:pic>
      <p:pic>
        <p:nvPicPr>
          <p:cNvPr id="16" name="Gráfico 19">
            <a:extLst>
              <a:ext uri="{FF2B5EF4-FFF2-40B4-BE49-F238E27FC236}">
                <a16:creationId xmlns="" xmlns:a16="http://schemas.microsoft.com/office/drawing/2014/main" id="{8D1DAC4F-DBDA-4A7F-A3D9-22AACF984782}"/>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rot="4002351">
            <a:off x="-1833969" y="-1921567"/>
            <a:ext cx="3667936" cy="3557558"/>
          </a:xfrm>
          <a:prstGeom prst="rect">
            <a:avLst/>
          </a:prstGeom>
        </p:spPr>
      </p:pic>
      <p:sp>
        <p:nvSpPr>
          <p:cNvPr id="17" name="Elipse 16">
            <a:extLst>
              <a:ext uri="{FF2B5EF4-FFF2-40B4-BE49-F238E27FC236}">
                <a16:creationId xmlns="" xmlns:a16="http://schemas.microsoft.com/office/drawing/2014/main" id="{F4CCD521-3EE8-4F7C-842F-1F0B2EB35A3B}"/>
              </a:ext>
            </a:extLst>
          </p:cNvPr>
          <p:cNvSpPr/>
          <p:nvPr/>
        </p:nvSpPr>
        <p:spPr>
          <a:xfrm rot="16140641">
            <a:off x="714809" y="2009662"/>
            <a:ext cx="637902" cy="637902"/>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Espaço Reservado para Texto 14"/>
          <p:cNvSpPr>
            <a:spLocks noGrp="1"/>
          </p:cNvSpPr>
          <p:nvPr>
            <p:ph type="body" sz="quarter" idx="15" hasCustomPrompt="1"/>
          </p:nvPr>
        </p:nvSpPr>
        <p:spPr>
          <a:xfrm>
            <a:off x="1358171"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25" name="Espaço Reservado para Texto 10"/>
          <p:cNvSpPr>
            <a:spLocks noGrp="1"/>
          </p:cNvSpPr>
          <p:nvPr>
            <p:ph type="body" sz="quarter" idx="18" hasCustomPrompt="1"/>
          </p:nvPr>
        </p:nvSpPr>
        <p:spPr>
          <a:xfrm>
            <a:off x="3338979" y="1823376"/>
            <a:ext cx="2416541" cy="1076324"/>
          </a:xfrm>
          <a:prstGeom prst="rect">
            <a:avLst/>
          </a:prstGeom>
        </p:spPr>
        <p:txBody>
          <a:bodyPr anchor="ct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a:t>
            </a:r>
          </a:p>
        </p:txBody>
      </p:sp>
      <p:sp>
        <p:nvSpPr>
          <p:cNvPr id="26" name="Espaço Reservado para Texto 10"/>
          <p:cNvSpPr>
            <a:spLocks noGrp="1"/>
          </p:cNvSpPr>
          <p:nvPr>
            <p:ph type="body" sz="quarter" idx="19" hasCustomPrompt="1"/>
          </p:nvPr>
        </p:nvSpPr>
        <p:spPr>
          <a:xfrm>
            <a:off x="3321692" y="3367245"/>
            <a:ext cx="2416541" cy="1076324"/>
          </a:xfrm>
          <a:prstGeom prst="rect">
            <a:avLst/>
          </a:prstGeom>
        </p:spPr>
        <p:txBody>
          <a:bodyPr anchor="ct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a:t>
            </a:r>
          </a:p>
        </p:txBody>
      </p:sp>
      <p:sp>
        <p:nvSpPr>
          <p:cNvPr id="27" name="Espaço Reservado para Texto 10"/>
          <p:cNvSpPr>
            <a:spLocks noGrp="1"/>
          </p:cNvSpPr>
          <p:nvPr>
            <p:ph type="body" sz="quarter" idx="20" hasCustomPrompt="1"/>
          </p:nvPr>
        </p:nvSpPr>
        <p:spPr>
          <a:xfrm>
            <a:off x="3321692" y="4998520"/>
            <a:ext cx="2416541" cy="1076324"/>
          </a:xfrm>
          <a:prstGeom prst="rect">
            <a:avLst/>
          </a:prstGeom>
        </p:spPr>
        <p:txBody>
          <a:bodyPr anchor="ct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a:t>
            </a:r>
          </a:p>
        </p:txBody>
      </p:sp>
      <p:sp>
        <p:nvSpPr>
          <p:cNvPr id="28" name="Espaço Reservado para Texto 10"/>
          <p:cNvSpPr>
            <a:spLocks noGrp="1"/>
          </p:cNvSpPr>
          <p:nvPr>
            <p:ph type="body" sz="quarter" idx="21" hasCustomPrompt="1"/>
          </p:nvPr>
        </p:nvSpPr>
        <p:spPr>
          <a:xfrm>
            <a:off x="6802371" y="2543263"/>
            <a:ext cx="2416541" cy="1076324"/>
          </a:xfrm>
          <a:prstGeom prst="rect">
            <a:avLst/>
          </a:prstGeom>
        </p:spPr>
        <p:txBody>
          <a:bodyPr anchor="ct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a:t>
            </a:r>
          </a:p>
        </p:txBody>
      </p:sp>
      <p:sp>
        <p:nvSpPr>
          <p:cNvPr id="29" name="Espaço Reservado para Texto 10"/>
          <p:cNvSpPr>
            <a:spLocks noGrp="1"/>
          </p:cNvSpPr>
          <p:nvPr>
            <p:ph type="body" sz="quarter" idx="22" hasCustomPrompt="1"/>
          </p:nvPr>
        </p:nvSpPr>
        <p:spPr>
          <a:xfrm>
            <a:off x="6791482" y="4228697"/>
            <a:ext cx="2416541" cy="1076324"/>
          </a:xfrm>
          <a:prstGeom prst="rect">
            <a:avLst/>
          </a:prstGeom>
        </p:spPr>
        <p:txBody>
          <a:bodyPr anchor="ct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a:t>
            </a:r>
          </a:p>
        </p:txBody>
      </p:sp>
    </p:spTree>
    <p:extLst>
      <p:ext uri="{BB962C8B-B14F-4D97-AF65-F5344CB8AC3E}">
        <p14:creationId xmlns:p14="http://schemas.microsoft.com/office/powerpoint/2010/main" val="510065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9" name="Rectangle 13">
            <a:extLst>
              <a:ext uri="{FF2B5EF4-FFF2-40B4-BE49-F238E27FC236}">
                <a16:creationId xmlns="" xmlns:a16="http://schemas.microsoft.com/office/drawing/2014/main" id="{D6013A4D-7E15-4AEB-8E78-C79507691B95}"/>
              </a:ext>
            </a:extLst>
          </p:cNvPr>
          <p:cNvSpPr/>
          <p:nvPr userDrawn="1"/>
        </p:nvSpPr>
        <p:spPr>
          <a:xfrm rot="5400000">
            <a:off x="683013" y="1203479"/>
            <a:ext cx="646333" cy="73161"/>
          </a:xfrm>
          <a:prstGeom prst="rect">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700" dirty="0"/>
          </a:p>
        </p:txBody>
      </p:sp>
      <p:sp>
        <p:nvSpPr>
          <p:cNvPr id="11" name="Espaço Reservado para Texto 14"/>
          <p:cNvSpPr>
            <a:spLocks noGrp="1"/>
          </p:cNvSpPr>
          <p:nvPr>
            <p:ph type="body" sz="quarter" idx="10" hasCustomPrompt="1"/>
          </p:nvPr>
        </p:nvSpPr>
        <p:spPr>
          <a:xfrm>
            <a:off x="1244792" y="881284"/>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Nesta aula</a:t>
            </a:r>
          </a:p>
        </p:txBody>
      </p:sp>
      <p:sp>
        <p:nvSpPr>
          <p:cNvPr id="13" name="Espaço Reservado para Texto 21"/>
          <p:cNvSpPr>
            <a:spLocks noGrp="1"/>
          </p:cNvSpPr>
          <p:nvPr>
            <p:ph type="body" sz="quarter" idx="11"/>
          </p:nvPr>
        </p:nvSpPr>
        <p:spPr>
          <a:xfrm>
            <a:off x="969599" y="2137386"/>
            <a:ext cx="6562725" cy="4186237"/>
          </a:xfrm>
          <a:prstGeom prst="rect">
            <a:avLst/>
          </a:prstGeom>
        </p:spPr>
        <p:txBody>
          <a:bodyPr/>
          <a:lstStyle>
            <a:lvl1pPr marL="363538" indent="-363538">
              <a:lnSpc>
                <a:spcPct val="150000"/>
              </a:lnSpc>
              <a:buClr>
                <a:srgbClr val="282F30"/>
              </a:buClr>
              <a:buFont typeface="Wingdings" panose="05000000000000000000" pitchFamily="2" charset="2"/>
              <a:buChar char="q"/>
              <a:defRPr lang="pt-BR" sz="2000" kern="1200" baseline="0" dirty="0" smtClean="0">
                <a:solidFill>
                  <a:srgbClr val="353F40"/>
                </a:solidFill>
                <a:latin typeface="Arial" panose="020B0604020202020204" pitchFamily="34" charset="0"/>
                <a:ea typeface="+mn-ea"/>
                <a:cs typeface="Arial" panose="020B0604020202020204" pitchFamily="34" charset="0"/>
              </a:defRPr>
            </a:lvl1pPr>
            <a:lvl2pPr marL="809625" indent="-352425">
              <a:lnSpc>
                <a:spcPct val="150000"/>
              </a:lnSpc>
              <a:buClr>
                <a:srgbClr val="282F30"/>
              </a:buClr>
              <a:buFont typeface="Wingdings" panose="05000000000000000000" pitchFamily="2" charset="2"/>
              <a:buChar char="Ø"/>
              <a:tabLst>
                <a:tab pos="984250" algn="l"/>
              </a:tabLst>
              <a:defRPr sz="1800">
                <a:solidFill>
                  <a:srgbClr val="353F40"/>
                </a:solidFill>
                <a:latin typeface="Arial" panose="020B0604020202020204" pitchFamily="34" charset="0"/>
                <a:cs typeface="Arial" panose="020B0604020202020204" pitchFamily="34" charset="0"/>
              </a:defRPr>
            </a:lvl2pPr>
            <a:lvl3pPr marL="1254125" indent="-339725">
              <a:lnSpc>
                <a:spcPct val="150000"/>
              </a:lnSpc>
              <a:buClr>
                <a:srgbClr val="282F30"/>
              </a:buClr>
              <a:buFont typeface="Wingdings" panose="05000000000000000000" pitchFamily="2" charset="2"/>
              <a:buChar char="v"/>
              <a:defRPr sz="1600">
                <a:solidFill>
                  <a:srgbClr val="353F40"/>
                </a:solidFill>
                <a:latin typeface="Arial" panose="020B0604020202020204" pitchFamily="34" charset="0"/>
                <a:cs typeface="Arial" panose="020B0604020202020204" pitchFamily="34" charset="0"/>
              </a:defRPr>
            </a:lvl3pPr>
            <a:lvl4pPr marL="1371600" indent="0">
              <a:lnSpc>
                <a:spcPct val="150000"/>
              </a:lnSpc>
              <a:buClr>
                <a:srgbClr val="282F30"/>
              </a:buClr>
              <a:buNone/>
              <a:defRPr sz="2000">
                <a:solidFill>
                  <a:srgbClr val="353F40"/>
                </a:solidFill>
                <a:latin typeface="Arial" panose="020B0604020202020204" pitchFamily="34" charset="0"/>
                <a:cs typeface="Arial" panose="020B0604020202020204" pitchFamily="34" charset="0"/>
              </a:defRPr>
            </a:lvl4pPr>
            <a:lvl5pPr>
              <a:lnSpc>
                <a:spcPct val="150000"/>
              </a:lnSpc>
              <a:defRPr sz="2000">
                <a:latin typeface="Arial" panose="020B0604020202020204" pitchFamily="34" charset="0"/>
                <a:cs typeface="Arial" panose="020B0604020202020204" pitchFamily="34" charset="0"/>
              </a:defRPr>
            </a:lvl5pPr>
          </a:lstStyle>
          <a:p>
            <a:pPr lvl="0"/>
            <a:r>
              <a:rPr lang="pt-BR" dirty="0"/>
              <a:t>Clique para editar o texto mestre</a:t>
            </a:r>
          </a:p>
          <a:p>
            <a:pPr lvl="1"/>
            <a:r>
              <a:rPr lang="pt-BR" dirty="0"/>
              <a:t>Segundo nível</a:t>
            </a:r>
          </a:p>
          <a:p>
            <a:pPr lvl="2"/>
            <a:r>
              <a:rPr lang="pt-BR" dirty="0"/>
              <a:t>Terceiro nível</a:t>
            </a:r>
          </a:p>
          <a:p>
            <a:pPr lvl="3"/>
            <a:endParaRPr lang="pt-BR" dirty="0"/>
          </a:p>
        </p:txBody>
      </p:sp>
      <p:pic>
        <p:nvPicPr>
          <p:cNvPr id="12" name="Google Shape;87;p17"/>
          <p:cNvPicPr preferRelativeResize="0"/>
          <p:nvPr userDrawn="1"/>
        </p:nvPicPr>
        <p:blipFill>
          <a:blip r:embed="rId2">
            <a:alphaModFix/>
          </a:blip>
          <a:stretch>
            <a:fillRect/>
          </a:stretch>
        </p:blipFill>
        <p:spPr>
          <a:xfrm rot="725409">
            <a:off x="10424827" y="-2175931"/>
            <a:ext cx="11221497" cy="12414026"/>
          </a:xfrm>
          <a:prstGeom prst="rect">
            <a:avLst/>
          </a:prstGeom>
          <a:noFill/>
          <a:ln>
            <a:noFill/>
          </a:ln>
        </p:spPr>
      </p:pic>
      <p:pic>
        <p:nvPicPr>
          <p:cNvPr id="14" name="Google Shape;44;p11"/>
          <p:cNvPicPr preferRelativeResize="0"/>
          <p:nvPr userDrawn="1"/>
        </p:nvPicPr>
        <p:blipFill>
          <a:blip r:embed="rId3">
            <a:alphaModFix/>
          </a:blip>
          <a:stretch>
            <a:fillRect/>
          </a:stretch>
        </p:blipFill>
        <p:spPr>
          <a:xfrm rot="-258157">
            <a:off x="-5185226" y="2525121"/>
            <a:ext cx="9749802" cy="9657950"/>
          </a:xfrm>
          <a:prstGeom prst="rect">
            <a:avLst/>
          </a:prstGeom>
          <a:noFill/>
          <a:ln>
            <a:noFill/>
          </a:ln>
        </p:spPr>
      </p:pic>
      <p:pic>
        <p:nvPicPr>
          <p:cNvPr id="8" name="Gráfico 17">
            <a:extLst>
              <a:ext uri="{FF2B5EF4-FFF2-40B4-BE49-F238E27FC236}">
                <a16:creationId xmlns="" xmlns:a16="http://schemas.microsoft.com/office/drawing/2014/main" id="{B665689A-373B-4692-95F2-0DF10CA1DEA9}"/>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9463803" y="1060874"/>
            <a:ext cx="1401291" cy="358370"/>
          </a:xfrm>
          <a:prstGeom prst="rect">
            <a:avLst/>
          </a:prstGeom>
        </p:spPr>
      </p:pic>
    </p:spTree>
    <p:extLst>
      <p:ext uri="{BB962C8B-B14F-4D97-AF65-F5344CB8AC3E}">
        <p14:creationId xmlns:p14="http://schemas.microsoft.com/office/powerpoint/2010/main" val="32096012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Layout Personalizado">
    <p:spTree>
      <p:nvGrpSpPr>
        <p:cNvPr id="1" name=""/>
        <p:cNvGrpSpPr/>
        <p:nvPr/>
      </p:nvGrpSpPr>
      <p:grpSpPr>
        <a:xfrm>
          <a:off x="0" y="0"/>
          <a:ext cx="0" cy="0"/>
          <a:chOff x="0" y="0"/>
          <a:chExt cx="0" cy="0"/>
        </a:xfrm>
      </p:grpSpPr>
      <p:pic>
        <p:nvPicPr>
          <p:cNvPr id="3" name="Gráfico 19">
            <a:extLst>
              <a:ext uri="{FF2B5EF4-FFF2-40B4-BE49-F238E27FC236}">
                <a16:creationId xmlns="" xmlns:a16="http://schemas.microsoft.com/office/drawing/2014/main" id="{A67B0FEF-0C54-49AF-A85B-8545C32EC259}"/>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4322322">
            <a:off x="8401234" y="1494400"/>
            <a:ext cx="7581531" cy="6781645"/>
          </a:xfrm>
          <a:prstGeom prst="rect">
            <a:avLst/>
          </a:prstGeom>
        </p:spPr>
      </p:pic>
      <p:pic>
        <p:nvPicPr>
          <p:cNvPr id="20" name="Gráfico 18">
            <a:extLst>
              <a:ext uri="{FF2B5EF4-FFF2-40B4-BE49-F238E27FC236}">
                <a16:creationId xmlns="" xmlns:a16="http://schemas.microsoft.com/office/drawing/2014/main" id="{0235AA0B-D08B-4677-99D1-0D8FF8F3E406}"/>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833900" y="1063736"/>
            <a:ext cx="1401291" cy="358370"/>
          </a:xfrm>
          <a:prstGeom prst="rect">
            <a:avLst/>
          </a:prstGeom>
        </p:spPr>
      </p:pic>
      <p:pic>
        <p:nvPicPr>
          <p:cNvPr id="21" name="Gráfico 20">
            <a:extLst>
              <a:ext uri="{FF2B5EF4-FFF2-40B4-BE49-F238E27FC236}">
                <a16:creationId xmlns="" xmlns:a16="http://schemas.microsoft.com/office/drawing/2014/main" id="{587303D1-8633-476D-940F-05956340EDC8}"/>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rot="14400000">
            <a:off x="-1089231" y="4549462"/>
            <a:ext cx="7059074" cy="6290920"/>
          </a:xfrm>
          <a:prstGeom prst="rect">
            <a:avLst/>
          </a:prstGeom>
        </p:spPr>
      </p:pic>
      <p:sp>
        <p:nvSpPr>
          <p:cNvPr id="22" name="Elipse 21">
            <a:extLst>
              <a:ext uri="{FF2B5EF4-FFF2-40B4-BE49-F238E27FC236}">
                <a16:creationId xmlns="" xmlns:a16="http://schemas.microsoft.com/office/drawing/2014/main" id="{2E9D9385-4E1C-4F9E-84A7-A35A32F2889B}"/>
              </a:ext>
            </a:extLst>
          </p:cNvPr>
          <p:cNvSpPr/>
          <p:nvPr/>
        </p:nvSpPr>
        <p:spPr>
          <a:xfrm>
            <a:off x="722069" y="363090"/>
            <a:ext cx="700646" cy="700646"/>
          </a:xfrm>
          <a:prstGeom prst="ellipse">
            <a:avLst/>
          </a:prstGeom>
          <a:solidFill>
            <a:srgbClr val="2EC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Espaço Reservado para Texto 14"/>
          <p:cNvSpPr>
            <a:spLocks noGrp="1"/>
          </p:cNvSpPr>
          <p:nvPr>
            <p:ph type="body" sz="quarter" idx="14" hasCustomPrompt="1"/>
          </p:nvPr>
        </p:nvSpPr>
        <p:spPr>
          <a:xfrm>
            <a:off x="1830043"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15" name="Espaço Reservado para Texto 10"/>
          <p:cNvSpPr>
            <a:spLocks noGrp="1"/>
          </p:cNvSpPr>
          <p:nvPr>
            <p:ph type="body" sz="quarter" idx="17" hasCustomPrompt="1"/>
          </p:nvPr>
        </p:nvSpPr>
        <p:spPr>
          <a:xfrm>
            <a:off x="3588575" y="2417036"/>
            <a:ext cx="5095036"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6" name="Espaço Reservado para Texto 10"/>
          <p:cNvSpPr>
            <a:spLocks noGrp="1"/>
          </p:cNvSpPr>
          <p:nvPr>
            <p:ph type="body" sz="quarter" idx="18" hasCustomPrompt="1"/>
          </p:nvPr>
        </p:nvSpPr>
        <p:spPr>
          <a:xfrm>
            <a:off x="1960821" y="4378405"/>
            <a:ext cx="5095036"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grpSp>
        <p:nvGrpSpPr>
          <p:cNvPr id="2" name="Agrupar 1">
            <a:extLst>
              <a:ext uri="{FF2B5EF4-FFF2-40B4-BE49-F238E27FC236}">
                <a16:creationId xmlns="" xmlns:a16="http://schemas.microsoft.com/office/drawing/2014/main" id="{C77D2814-8BC2-469B-9CC0-0A6296603FCD}"/>
              </a:ext>
            </a:extLst>
          </p:cNvPr>
          <p:cNvGrpSpPr/>
          <p:nvPr userDrawn="1"/>
        </p:nvGrpSpPr>
        <p:grpSpPr>
          <a:xfrm>
            <a:off x="1934725" y="2210959"/>
            <a:ext cx="1375092" cy="1398103"/>
            <a:chOff x="1934725" y="2210959"/>
            <a:chExt cx="1375092" cy="1398103"/>
          </a:xfrm>
        </p:grpSpPr>
        <p:sp>
          <p:nvSpPr>
            <p:cNvPr id="19" name="Google Shape;608;p31">
              <a:extLst>
                <a:ext uri="{FF2B5EF4-FFF2-40B4-BE49-F238E27FC236}">
                  <a16:creationId xmlns="" xmlns:a16="http://schemas.microsoft.com/office/drawing/2014/main" id="{09FF471C-2895-47EA-83C1-DA4D390374A7}"/>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23" name="Google Shape;609;p31">
              <a:extLst>
                <a:ext uri="{FF2B5EF4-FFF2-40B4-BE49-F238E27FC236}">
                  <a16:creationId xmlns="" xmlns:a16="http://schemas.microsoft.com/office/drawing/2014/main" id="{FCDA5ECD-78A8-48B6-8D4B-6C28238684AC}"/>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24" name="Google Shape;612;p31">
              <a:extLst>
                <a:ext uri="{FF2B5EF4-FFF2-40B4-BE49-F238E27FC236}">
                  <a16:creationId xmlns="" xmlns:a16="http://schemas.microsoft.com/office/drawing/2014/main" id="{9F40F86A-551B-4626-BD55-BD402CC73923}"/>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26" name="Agrupar 25">
            <a:extLst>
              <a:ext uri="{FF2B5EF4-FFF2-40B4-BE49-F238E27FC236}">
                <a16:creationId xmlns="" xmlns:a16="http://schemas.microsoft.com/office/drawing/2014/main" id="{61986915-A11C-4A72-BF8F-78062FCA017A}"/>
              </a:ext>
            </a:extLst>
          </p:cNvPr>
          <p:cNvGrpSpPr/>
          <p:nvPr userDrawn="1"/>
        </p:nvGrpSpPr>
        <p:grpSpPr>
          <a:xfrm>
            <a:off x="7378792" y="4186170"/>
            <a:ext cx="1375092" cy="1398103"/>
            <a:chOff x="1934725" y="2210959"/>
            <a:chExt cx="1375092" cy="1398103"/>
          </a:xfrm>
        </p:grpSpPr>
        <p:sp>
          <p:nvSpPr>
            <p:cNvPr id="27" name="Google Shape;608;p31">
              <a:extLst>
                <a:ext uri="{FF2B5EF4-FFF2-40B4-BE49-F238E27FC236}">
                  <a16:creationId xmlns="" xmlns:a16="http://schemas.microsoft.com/office/drawing/2014/main" id="{C4FA356B-9AF8-4011-9B9C-84F3C8368009}"/>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28" name="Google Shape;609;p31">
              <a:extLst>
                <a:ext uri="{FF2B5EF4-FFF2-40B4-BE49-F238E27FC236}">
                  <a16:creationId xmlns="" xmlns:a16="http://schemas.microsoft.com/office/drawing/2014/main" id="{CEE94AB9-6AA3-40B0-91B0-8A6F1D8DDDE8}"/>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29" name="Google Shape;612;p31">
              <a:extLst>
                <a:ext uri="{FF2B5EF4-FFF2-40B4-BE49-F238E27FC236}">
                  <a16:creationId xmlns="" xmlns:a16="http://schemas.microsoft.com/office/drawing/2014/main" id="{6F477ED9-9B7A-40C1-B9D4-1E956C8AD3A6}"/>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spTree>
    <p:extLst>
      <p:ext uri="{BB962C8B-B14F-4D97-AF65-F5344CB8AC3E}">
        <p14:creationId xmlns:p14="http://schemas.microsoft.com/office/powerpoint/2010/main" val="23153117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_Layout Personalizado">
    <p:spTree>
      <p:nvGrpSpPr>
        <p:cNvPr id="1" name=""/>
        <p:cNvGrpSpPr/>
        <p:nvPr/>
      </p:nvGrpSpPr>
      <p:grpSpPr>
        <a:xfrm>
          <a:off x="0" y="0"/>
          <a:ext cx="0" cy="0"/>
          <a:chOff x="0" y="0"/>
          <a:chExt cx="0" cy="0"/>
        </a:xfrm>
      </p:grpSpPr>
      <p:pic>
        <p:nvPicPr>
          <p:cNvPr id="3" name="Gráfico 56">
            <a:extLst>
              <a:ext uri="{FF2B5EF4-FFF2-40B4-BE49-F238E27FC236}">
                <a16:creationId xmlns="" xmlns:a16="http://schemas.microsoft.com/office/drawing/2014/main" id="{ACD8F701-D55B-4454-981B-B944ED19F64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6623764">
            <a:off x="-4846584" y="-718047"/>
            <a:ext cx="14395775" cy="12139484"/>
          </a:xfrm>
          <a:prstGeom prst="rect">
            <a:avLst/>
          </a:prstGeom>
        </p:spPr>
      </p:pic>
      <p:pic>
        <p:nvPicPr>
          <p:cNvPr id="28" name="Gráfico 55">
            <a:extLst>
              <a:ext uri="{FF2B5EF4-FFF2-40B4-BE49-F238E27FC236}">
                <a16:creationId xmlns="" xmlns:a16="http://schemas.microsoft.com/office/drawing/2014/main" id="{538A7C03-5D16-4BE2-AFAC-00FD140155A7}"/>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743607" y="1063736"/>
            <a:ext cx="1401291" cy="358370"/>
          </a:xfrm>
          <a:prstGeom prst="rect">
            <a:avLst/>
          </a:prstGeom>
        </p:spPr>
      </p:pic>
      <p:pic>
        <p:nvPicPr>
          <p:cNvPr id="29" name="Gráfico 59">
            <a:extLst>
              <a:ext uri="{FF2B5EF4-FFF2-40B4-BE49-F238E27FC236}">
                <a16:creationId xmlns="" xmlns:a16="http://schemas.microsoft.com/office/drawing/2014/main" id="{3A5E4F68-7BED-4028-A921-6B953D5A1880}"/>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rot="9675540">
            <a:off x="9047560" y="4482762"/>
            <a:ext cx="2130704" cy="1898845"/>
          </a:xfrm>
          <a:prstGeom prst="rect">
            <a:avLst/>
          </a:prstGeom>
        </p:spPr>
      </p:pic>
      <p:sp>
        <p:nvSpPr>
          <p:cNvPr id="33" name="Espaço Reservado para Texto 14"/>
          <p:cNvSpPr>
            <a:spLocks noGrp="1"/>
          </p:cNvSpPr>
          <p:nvPr>
            <p:ph type="body" sz="quarter" idx="14" hasCustomPrompt="1"/>
          </p:nvPr>
        </p:nvSpPr>
        <p:spPr>
          <a:xfrm>
            <a:off x="1534769" y="855164"/>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20" name="Espaço Reservado para Texto 10"/>
          <p:cNvSpPr>
            <a:spLocks noGrp="1"/>
          </p:cNvSpPr>
          <p:nvPr>
            <p:ph type="body" sz="quarter" idx="15" hasCustomPrompt="1"/>
          </p:nvPr>
        </p:nvSpPr>
        <p:spPr>
          <a:xfrm>
            <a:off x="1811351" y="3507706"/>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1" name="Espaço Reservado para Texto 10"/>
          <p:cNvSpPr>
            <a:spLocks noGrp="1"/>
          </p:cNvSpPr>
          <p:nvPr>
            <p:ph type="body" sz="quarter" idx="16" hasCustomPrompt="1"/>
          </p:nvPr>
        </p:nvSpPr>
        <p:spPr>
          <a:xfrm>
            <a:off x="3580813" y="1884047"/>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Espaço Reservado para Texto 10"/>
          <p:cNvSpPr>
            <a:spLocks noGrp="1"/>
          </p:cNvSpPr>
          <p:nvPr>
            <p:ph type="body" sz="quarter" idx="17" hasCustomPrompt="1"/>
          </p:nvPr>
        </p:nvSpPr>
        <p:spPr>
          <a:xfrm>
            <a:off x="3551366" y="5131032"/>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grpSp>
        <p:nvGrpSpPr>
          <p:cNvPr id="23" name="Agrupar 22">
            <a:extLst>
              <a:ext uri="{FF2B5EF4-FFF2-40B4-BE49-F238E27FC236}">
                <a16:creationId xmlns="" xmlns:a16="http://schemas.microsoft.com/office/drawing/2014/main" id="{03BEB402-9558-4136-9A43-9DCE30260D5A}"/>
              </a:ext>
            </a:extLst>
          </p:cNvPr>
          <p:cNvGrpSpPr/>
          <p:nvPr userDrawn="1"/>
        </p:nvGrpSpPr>
        <p:grpSpPr>
          <a:xfrm>
            <a:off x="7394464" y="3428084"/>
            <a:ext cx="1375092" cy="1398103"/>
            <a:chOff x="1934725" y="2210959"/>
            <a:chExt cx="1375092" cy="1398103"/>
          </a:xfrm>
        </p:grpSpPr>
        <p:sp>
          <p:nvSpPr>
            <p:cNvPr id="24" name="Google Shape;608;p31">
              <a:extLst>
                <a:ext uri="{FF2B5EF4-FFF2-40B4-BE49-F238E27FC236}">
                  <a16:creationId xmlns="" xmlns:a16="http://schemas.microsoft.com/office/drawing/2014/main" id="{E0EB14AB-1F4E-4A3D-ADB9-666E7EC93748}"/>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25" name="Google Shape;609;p31">
              <a:extLst>
                <a:ext uri="{FF2B5EF4-FFF2-40B4-BE49-F238E27FC236}">
                  <a16:creationId xmlns="" xmlns:a16="http://schemas.microsoft.com/office/drawing/2014/main" id="{AED596E1-261C-4DE1-BEC6-FDAAA75D3EAF}"/>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26" name="Google Shape;612;p31">
              <a:extLst>
                <a:ext uri="{FF2B5EF4-FFF2-40B4-BE49-F238E27FC236}">
                  <a16:creationId xmlns="" xmlns:a16="http://schemas.microsoft.com/office/drawing/2014/main" id="{17853D18-C528-4FB6-8175-D1E57F576D2D}"/>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27" name="Agrupar 26">
            <a:extLst>
              <a:ext uri="{FF2B5EF4-FFF2-40B4-BE49-F238E27FC236}">
                <a16:creationId xmlns="" xmlns:a16="http://schemas.microsoft.com/office/drawing/2014/main" id="{939538F5-65D0-43FB-BBB5-DB342C3A9685}"/>
              </a:ext>
            </a:extLst>
          </p:cNvPr>
          <p:cNvGrpSpPr/>
          <p:nvPr userDrawn="1"/>
        </p:nvGrpSpPr>
        <p:grpSpPr>
          <a:xfrm>
            <a:off x="1874198" y="4938798"/>
            <a:ext cx="1375092" cy="1398103"/>
            <a:chOff x="1934725" y="2210959"/>
            <a:chExt cx="1375092" cy="1398103"/>
          </a:xfrm>
        </p:grpSpPr>
        <p:sp>
          <p:nvSpPr>
            <p:cNvPr id="30" name="Google Shape;608;p31">
              <a:extLst>
                <a:ext uri="{FF2B5EF4-FFF2-40B4-BE49-F238E27FC236}">
                  <a16:creationId xmlns="" xmlns:a16="http://schemas.microsoft.com/office/drawing/2014/main" id="{BBE9DE5A-537A-421E-94A6-5B517E5247E5}"/>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31" name="Google Shape;609;p31">
              <a:extLst>
                <a:ext uri="{FF2B5EF4-FFF2-40B4-BE49-F238E27FC236}">
                  <a16:creationId xmlns="" xmlns:a16="http://schemas.microsoft.com/office/drawing/2014/main" id="{7A0D00A1-71BA-4D37-8F80-AE861E78EF78}"/>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32" name="Google Shape;612;p31">
              <a:extLst>
                <a:ext uri="{FF2B5EF4-FFF2-40B4-BE49-F238E27FC236}">
                  <a16:creationId xmlns="" xmlns:a16="http://schemas.microsoft.com/office/drawing/2014/main" id="{5FE63163-EF83-48AD-BB9A-F6C503B9706E}"/>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34" name="Agrupar 33">
            <a:extLst>
              <a:ext uri="{FF2B5EF4-FFF2-40B4-BE49-F238E27FC236}">
                <a16:creationId xmlns="" xmlns:a16="http://schemas.microsoft.com/office/drawing/2014/main" id="{A3ED8392-B861-4D64-A054-415AC42284CC}"/>
              </a:ext>
            </a:extLst>
          </p:cNvPr>
          <p:cNvGrpSpPr/>
          <p:nvPr userDrawn="1"/>
        </p:nvGrpSpPr>
        <p:grpSpPr>
          <a:xfrm>
            <a:off x="1874198" y="1783561"/>
            <a:ext cx="1375092" cy="1398103"/>
            <a:chOff x="1934725" y="2210959"/>
            <a:chExt cx="1375092" cy="1398103"/>
          </a:xfrm>
        </p:grpSpPr>
        <p:sp>
          <p:nvSpPr>
            <p:cNvPr id="35" name="Google Shape;608;p31">
              <a:extLst>
                <a:ext uri="{FF2B5EF4-FFF2-40B4-BE49-F238E27FC236}">
                  <a16:creationId xmlns="" xmlns:a16="http://schemas.microsoft.com/office/drawing/2014/main" id="{EC0D18E9-F64A-4A2D-8166-9312C0BBEA1F}"/>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36" name="Google Shape;609;p31">
              <a:extLst>
                <a:ext uri="{FF2B5EF4-FFF2-40B4-BE49-F238E27FC236}">
                  <a16:creationId xmlns="" xmlns:a16="http://schemas.microsoft.com/office/drawing/2014/main" id="{D83CC125-647E-45B8-BCA6-F2DF2AEB3E01}"/>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37" name="Google Shape;612;p31">
              <a:extLst>
                <a:ext uri="{FF2B5EF4-FFF2-40B4-BE49-F238E27FC236}">
                  <a16:creationId xmlns="" xmlns:a16="http://schemas.microsoft.com/office/drawing/2014/main" id="{B7BCA86B-395A-4E2A-B6AE-16984A63E024}"/>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spTree>
    <p:extLst>
      <p:ext uri="{BB962C8B-B14F-4D97-AF65-F5344CB8AC3E}">
        <p14:creationId xmlns:p14="http://schemas.microsoft.com/office/powerpoint/2010/main" val="36499453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_Layout Personalizado">
    <p:spTree>
      <p:nvGrpSpPr>
        <p:cNvPr id="1" name=""/>
        <p:cNvGrpSpPr/>
        <p:nvPr/>
      </p:nvGrpSpPr>
      <p:grpSpPr>
        <a:xfrm>
          <a:off x="0" y="0"/>
          <a:ext cx="0" cy="0"/>
          <a:chOff x="0" y="0"/>
          <a:chExt cx="0" cy="0"/>
        </a:xfrm>
      </p:grpSpPr>
      <p:pic>
        <p:nvPicPr>
          <p:cNvPr id="3" name="Gráfico 66">
            <a:extLst>
              <a:ext uri="{FF2B5EF4-FFF2-40B4-BE49-F238E27FC236}">
                <a16:creationId xmlns="" xmlns:a16="http://schemas.microsoft.com/office/drawing/2014/main" id="{DC0B2492-034F-41F6-959B-0B83796FB4DC}"/>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4194250">
            <a:off x="7888439" y="2363685"/>
            <a:ext cx="6052295" cy="6969971"/>
          </a:xfrm>
          <a:prstGeom prst="rect">
            <a:avLst/>
          </a:prstGeom>
        </p:spPr>
      </p:pic>
      <p:pic>
        <p:nvPicPr>
          <p:cNvPr id="4" name="Gráfico 67">
            <a:extLst>
              <a:ext uri="{FF2B5EF4-FFF2-40B4-BE49-F238E27FC236}">
                <a16:creationId xmlns="" xmlns:a16="http://schemas.microsoft.com/office/drawing/2014/main" id="{09CBCE08-BD60-42A1-A6BA-7B55B805FC0E}"/>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21276219">
            <a:off x="-4074984" y="-2792072"/>
            <a:ext cx="9663812" cy="9354217"/>
          </a:xfrm>
          <a:prstGeom prst="rect">
            <a:avLst/>
          </a:prstGeom>
        </p:spPr>
      </p:pic>
      <p:pic>
        <p:nvPicPr>
          <p:cNvPr id="36" name="Gráfico 65">
            <a:extLst>
              <a:ext uri="{FF2B5EF4-FFF2-40B4-BE49-F238E27FC236}">
                <a16:creationId xmlns="" xmlns:a16="http://schemas.microsoft.com/office/drawing/2014/main" id="{3CE9F792-9449-486C-BCFB-7CCDE43B3473}"/>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784471" y="1009329"/>
            <a:ext cx="1401291" cy="358370"/>
          </a:xfrm>
          <a:prstGeom prst="rect">
            <a:avLst/>
          </a:prstGeom>
        </p:spPr>
      </p:pic>
      <p:sp>
        <p:nvSpPr>
          <p:cNvPr id="21" name="Espaço Reservado para Texto 10"/>
          <p:cNvSpPr>
            <a:spLocks noGrp="1"/>
          </p:cNvSpPr>
          <p:nvPr>
            <p:ph type="body" sz="quarter" idx="15" hasCustomPrompt="1"/>
          </p:nvPr>
        </p:nvSpPr>
        <p:spPr>
          <a:xfrm>
            <a:off x="2427869" y="871402"/>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Espaço Reservado para Texto 10"/>
          <p:cNvSpPr>
            <a:spLocks noGrp="1"/>
          </p:cNvSpPr>
          <p:nvPr>
            <p:ph type="body" sz="quarter" idx="16" hasCustomPrompt="1"/>
          </p:nvPr>
        </p:nvSpPr>
        <p:spPr>
          <a:xfrm>
            <a:off x="1375517" y="2324286"/>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3" name="Espaço Reservado para Texto 10"/>
          <p:cNvSpPr>
            <a:spLocks noGrp="1"/>
          </p:cNvSpPr>
          <p:nvPr>
            <p:ph type="body" sz="quarter" idx="17" hasCustomPrompt="1"/>
          </p:nvPr>
        </p:nvSpPr>
        <p:spPr>
          <a:xfrm>
            <a:off x="2431761" y="3859969"/>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4" name="Espaço Reservado para Texto 10"/>
          <p:cNvSpPr>
            <a:spLocks noGrp="1"/>
          </p:cNvSpPr>
          <p:nvPr>
            <p:ph type="body" sz="quarter" idx="18" hasCustomPrompt="1"/>
          </p:nvPr>
        </p:nvSpPr>
        <p:spPr>
          <a:xfrm>
            <a:off x="1375517" y="5249961"/>
            <a:ext cx="5218190" cy="1013636"/>
          </a:xfrm>
          <a:prstGeom prst="rect">
            <a:avLst/>
          </a:prstGeom>
        </p:spPr>
        <p:txBody>
          <a:bodyPr/>
          <a:lstStyle>
            <a:lvl1pPr marL="0" indent="0" algn="l">
              <a:lnSpc>
                <a:spcPct val="15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grpSp>
        <p:nvGrpSpPr>
          <p:cNvPr id="25" name="Agrupar 24">
            <a:extLst>
              <a:ext uri="{FF2B5EF4-FFF2-40B4-BE49-F238E27FC236}">
                <a16:creationId xmlns="" xmlns:a16="http://schemas.microsoft.com/office/drawing/2014/main" id="{8FCEC3DB-3D26-4578-8D97-DD60031DC7EB}"/>
              </a:ext>
            </a:extLst>
          </p:cNvPr>
          <p:cNvGrpSpPr/>
          <p:nvPr userDrawn="1"/>
        </p:nvGrpSpPr>
        <p:grpSpPr>
          <a:xfrm>
            <a:off x="789081" y="706559"/>
            <a:ext cx="1375092" cy="1398103"/>
            <a:chOff x="1934725" y="2210959"/>
            <a:chExt cx="1375092" cy="1398103"/>
          </a:xfrm>
        </p:grpSpPr>
        <p:sp>
          <p:nvSpPr>
            <p:cNvPr id="26" name="Google Shape;608;p31">
              <a:extLst>
                <a:ext uri="{FF2B5EF4-FFF2-40B4-BE49-F238E27FC236}">
                  <a16:creationId xmlns="" xmlns:a16="http://schemas.microsoft.com/office/drawing/2014/main" id="{E759C350-7A1E-46E1-BF67-4136862446F6}"/>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27" name="Google Shape;609;p31">
              <a:extLst>
                <a:ext uri="{FF2B5EF4-FFF2-40B4-BE49-F238E27FC236}">
                  <a16:creationId xmlns="" xmlns:a16="http://schemas.microsoft.com/office/drawing/2014/main" id="{85FEEE11-D18D-42B5-8F07-2AF4D86603C0}"/>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31" name="Google Shape;612;p31">
              <a:extLst>
                <a:ext uri="{FF2B5EF4-FFF2-40B4-BE49-F238E27FC236}">
                  <a16:creationId xmlns="" xmlns:a16="http://schemas.microsoft.com/office/drawing/2014/main" id="{DA87C13C-F48A-4BDC-B17D-A65254509B2E}"/>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32" name="Agrupar 31">
            <a:extLst>
              <a:ext uri="{FF2B5EF4-FFF2-40B4-BE49-F238E27FC236}">
                <a16:creationId xmlns="" xmlns:a16="http://schemas.microsoft.com/office/drawing/2014/main" id="{485BF64C-EAE1-447F-AD29-87EA19B2A128}"/>
              </a:ext>
            </a:extLst>
          </p:cNvPr>
          <p:cNvGrpSpPr/>
          <p:nvPr userDrawn="1"/>
        </p:nvGrpSpPr>
        <p:grpSpPr>
          <a:xfrm>
            <a:off x="789081" y="3714278"/>
            <a:ext cx="1375092" cy="1398103"/>
            <a:chOff x="1934725" y="2210959"/>
            <a:chExt cx="1375092" cy="1398103"/>
          </a:xfrm>
        </p:grpSpPr>
        <p:sp>
          <p:nvSpPr>
            <p:cNvPr id="33" name="Google Shape;608;p31">
              <a:extLst>
                <a:ext uri="{FF2B5EF4-FFF2-40B4-BE49-F238E27FC236}">
                  <a16:creationId xmlns="" xmlns:a16="http://schemas.microsoft.com/office/drawing/2014/main" id="{0F39D0D2-AAE9-4BEE-B889-521BF712C75C}"/>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34" name="Google Shape;609;p31">
              <a:extLst>
                <a:ext uri="{FF2B5EF4-FFF2-40B4-BE49-F238E27FC236}">
                  <a16:creationId xmlns="" xmlns:a16="http://schemas.microsoft.com/office/drawing/2014/main" id="{C65B6149-5E83-4E5D-9F9C-829EB0D936F9}"/>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35" name="Google Shape;612;p31">
              <a:extLst>
                <a:ext uri="{FF2B5EF4-FFF2-40B4-BE49-F238E27FC236}">
                  <a16:creationId xmlns="" xmlns:a16="http://schemas.microsoft.com/office/drawing/2014/main" id="{E8CB1BF9-5311-4084-BEAF-D6D2730133BA}"/>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37" name="Agrupar 36">
            <a:extLst>
              <a:ext uri="{FF2B5EF4-FFF2-40B4-BE49-F238E27FC236}">
                <a16:creationId xmlns="" xmlns:a16="http://schemas.microsoft.com/office/drawing/2014/main" id="{8811334A-1CD0-4F50-A3C6-D40365123184}"/>
              </a:ext>
            </a:extLst>
          </p:cNvPr>
          <p:cNvGrpSpPr/>
          <p:nvPr userDrawn="1"/>
        </p:nvGrpSpPr>
        <p:grpSpPr>
          <a:xfrm>
            <a:off x="6958513" y="2200842"/>
            <a:ext cx="1375092" cy="1398103"/>
            <a:chOff x="1934725" y="2210959"/>
            <a:chExt cx="1375092" cy="1398103"/>
          </a:xfrm>
        </p:grpSpPr>
        <p:sp>
          <p:nvSpPr>
            <p:cNvPr id="38" name="Google Shape;608;p31">
              <a:extLst>
                <a:ext uri="{FF2B5EF4-FFF2-40B4-BE49-F238E27FC236}">
                  <a16:creationId xmlns="" xmlns:a16="http://schemas.microsoft.com/office/drawing/2014/main" id="{0FBA1582-D6D2-4963-A668-3112E58AE4E1}"/>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39" name="Google Shape;609;p31">
              <a:extLst>
                <a:ext uri="{FF2B5EF4-FFF2-40B4-BE49-F238E27FC236}">
                  <a16:creationId xmlns="" xmlns:a16="http://schemas.microsoft.com/office/drawing/2014/main" id="{96EAAC40-A259-4AB5-9D62-2CDB2CF6A7DD}"/>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40" name="Google Shape;612;p31">
              <a:extLst>
                <a:ext uri="{FF2B5EF4-FFF2-40B4-BE49-F238E27FC236}">
                  <a16:creationId xmlns="" xmlns:a16="http://schemas.microsoft.com/office/drawing/2014/main" id="{8DE16D13-4DF1-45B4-BE58-444A8134F114}"/>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41" name="Agrupar 40">
            <a:extLst>
              <a:ext uri="{FF2B5EF4-FFF2-40B4-BE49-F238E27FC236}">
                <a16:creationId xmlns="" xmlns:a16="http://schemas.microsoft.com/office/drawing/2014/main" id="{9F6A04E7-B1BB-4B49-89B3-42229303CCAE}"/>
              </a:ext>
            </a:extLst>
          </p:cNvPr>
          <p:cNvGrpSpPr/>
          <p:nvPr userDrawn="1"/>
        </p:nvGrpSpPr>
        <p:grpSpPr>
          <a:xfrm>
            <a:off x="6958513" y="5057727"/>
            <a:ext cx="1375092" cy="1398103"/>
            <a:chOff x="1934725" y="2210959"/>
            <a:chExt cx="1375092" cy="1398103"/>
          </a:xfrm>
        </p:grpSpPr>
        <p:sp>
          <p:nvSpPr>
            <p:cNvPr id="42" name="Google Shape;608;p31">
              <a:extLst>
                <a:ext uri="{FF2B5EF4-FFF2-40B4-BE49-F238E27FC236}">
                  <a16:creationId xmlns="" xmlns:a16="http://schemas.microsoft.com/office/drawing/2014/main" id="{90583123-3CB8-47D9-9129-CED022F96C32}"/>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43" name="Google Shape;609;p31">
              <a:extLst>
                <a:ext uri="{FF2B5EF4-FFF2-40B4-BE49-F238E27FC236}">
                  <a16:creationId xmlns="" xmlns:a16="http://schemas.microsoft.com/office/drawing/2014/main" id="{C2EFBE1E-A0C5-43C9-9290-A25BC23B0BE1}"/>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44" name="Google Shape;612;p31">
              <a:extLst>
                <a:ext uri="{FF2B5EF4-FFF2-40B4-BE49-F238E27FC236}">
                  <a16:creationId xmlns="" xmlns:a16="http://schemas.microsoft.com/office/drawing/2014/main" id="{7F421390-738F-4660-8AB2-64B294B5C033}"/>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spTree>
    <p:extLst>
      <p:ext uri="{BB962C8B-B14F-4D97-AF65-F5344CB8AC3E}">
        <p14:creationId xmlns:p14="http://schemas.microsoft.com/office/powerpoint/2010/main" val="37716549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Layout Personalizado">
    <p:spTree>
      <p:nvGrpSpPr>
        <p:cNvPr id="1" name=""/>
        <p:cNvGrpSpPr/>
        <p:nvPr/>
      </p:nvGrpSpPr>
      <p:grpSpPr>
        <a:xfrm>
          <a:off x="0" y="0"/>
          <a:ext cx="0" cy="0"/>
          <a:chOff x="0" y="0"/>
          <a:chExt cx="0" cy="0"/>
        </a:xfrm>
      </p:grpSpPr>
      <p:pic>
        <p:nvPicPr>
          <p:cNvPr id="44" name="Gráfico 47">
            <a:extLst>
              <a:ext uri="{FF2B5EF4-FFF2-40B4-BE49-F238E27FC236}">
                <a16:creationId xmlns="" xmlns:a16="http://schemas.microsoft.com/office/drawing/2014/main" id="{4B054965-E66A-4D0E-AEA7-DBC3FB39BE84}"/>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20985737">
            <a:off x="-2114168" y="2728482"/>
            <a:ext cx="6383291" cy="6401477"/>
          </a:xfrm>
          <a:prstGeom prst="rect">
            <a:avLst/>
          </a:prstGeom>
        </p:spPr>
      </p:pic>
      <p:pic>
        <p:nvPicPr>
          <p:cNvPr id="3" name="Gráfico 48">
            <a:extLst>
              <a:ext uri="{FF2B5EF4-FFF2-40B4-BE49-F238E27FC236}">
                <a16:creationId xmlns="" xmlns:a16="http://schemas.microsoft.com/office/drawing/2014/main" id="{6D895636-B69B-4A19-A4D9-F93DB3BB080D}"/>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4924127">
            <a:off x="6863398" y="-2280879"/>
            <a:ext cx="9555844" cy="6938786"/>
          </a:xfrm>
          <a:prstGeom prst="rect">
            <a:avLst/>
          </a:prstGeom>
        </p:spPr>
      </p:pic>
      <p:pic>
        <p:nvPicPr>
          <p:cNvPr id="43" name="Gráfico 46">
            <a:extLst>
              <a:ext uri="{FF2B5EF4-FFF2-40B4-BE49-F238E27FC236}">
                <a16:creationId xmlns="" xmlns:a16="http://schemas.microsoft.com/office/drawing/2014/main" id="{908DFA9D-8542-4718-899E-419740466770}"/>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636051" y="1009329"/>
            <a:ext cx="1401291" cy="358370"/>
          </a:xfrm>
          <a:prstGeom prst="rect">
            <a:avLst/>
          </a:prstGeom>
        </p:spPr>
      </p:pic>
      <p:pic>
        <p:nvPicPr>
          <p:cNvPr id="45" name="Gráfico 50">
            <a:extLst>
              <a:ext uri="{FF2B5EF4-FFF2-40B4-BE49-F238E27FC236}">
                <a16:creationId xmlns="" xmlns:a16="http://schemas.microsoft.com/office/drawing/2014/main" id="{B7E8DF8D-9F67-44C7-A6DF-C34E1761329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rot="5400000">
            <a:off x="7884480" y="3421740"/>
            <a:ext cx="5096495" cy="5111015"/>
          </a:xfrm>
          <a:prstGeom prst="rect">
            <a:avLst/>
          </a:prstGeom>
        </p:spPr>
      </p:pic>
      <p:sp>
        <p:nvSpPr>
          <p:cNvPr id="28" name="Espaço Reservado para Texto 10"/>
          <p:cNvSpPr>
            <a:spLocks noGrp="1"/>
          </p:cNvSpPr>
          <p:nvPr>
            <p:ph type="body" sz="quarter" idx="15" hasCustomPrompt="1"/>
          </p:nvPr>
        </p:nvSpPr>
        <p:spPr>
          <a:xfrm>
            <a:off x="2905209" y="599913"/>
            <a:ext cx="4532521" cy="1013636"/>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9" name="Espaço Reservado para Texto 10"/>
          <p:cNvSpPr>
            <a:spLocks noGrp="1"/>
          </p:cNvSpPr>
          <p:nvPr>
            <p:ph type="body" sz="quarter" idx="16" hasCustomPrompt="1"/>
          </p:nvPr>
        </p:nvSpPr>
        <p:spPr>
          <a:xfrm>
            <a:off x="1303864" y="1912127"/>
            <a:ext cx="4532521" cy="1013636"/>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0" name="Espaço Reservado para Texto 10"/>
          <p:cNvSpPr>
            <a:spLocks noGrp="1"/>
          </p:cNvSpPr>
          <p:nvPr>
            <p:ph type="body" sz="quarter" idx="17" hasCustomPrompt="1"/>
          </p:nvPr>
        </p:nvSpPr>
        <p:spPr>
          <a:xfrm>
            <a:off x="3013315" y="3089286"/>
            <a:ext cx="4532521" cy="1013636"/>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1" name="Espaço Reservado para Texto 10"/>
          <p:cNvSpPr>
            <a:spLocks noGrp="1"/>
          </p:cNvSpPr>
          <p:nvPr>
            <p:ph type="body" sz="quarter" idx="18" hasCustomPrompt="1"/>
          </p:nvPr>
        </p:nvSpPr>
        <p:spPr>
          <a:xfrm>
            <a:off x="1370121" y="4184081"/>
            <a:ext cx="4532521" cy="1013636"/>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2" name="Espaço Reservado para Texto 10"/>
          <p:cNvSpPr>
            <a:spLocks noGrp="1"/>
          </p:cNvSpPr>
          <p:nvPr>
            <p:ph type="body" sz="quarter" idx="19" hasCustomPrompt="1"/>
          </p:nvPr>
        </p:nvSpPr>
        <p:spPr>
          <a:xfrm>
            <a:off x="2906553" y="5332089"/>
            <a:ext cx="4186899" cy="1013636"/>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grpSp>
        <p:nvGrpSpPr>
          <p:cNvPr id="33" name="Agrupar 32">
            <a:extLst>
              <a:ext uri="{FF2B5EF4-FFF2-40B4-BE49-F238E27FC236}">
                <a16:creationId xmlns="" xmlns:a16="http://schemas.microsoft.com/office/drawing/2014/main" id="{54568538-E57B-4600-9915-D7200F292BAB}"/>
              </a:ext>
            </a:extLst>
          </p:cNvPr>
          <p:cNvGrpSpPr/>
          <p:nvPr userDrawn="1"/>
        </p:nvGrpSpPr>
        <p:grpSpPr>
          <a:xfrm>
            <a:off x="1370121" y="473444"/>
            <a:ext cx="1282844" cy="1304311"/>
            <a:chOff x="1934725" y="2210959"/>
            <a:chExt cx="1375092" cy="1398103"/>
          </a:xfrm>
        </p:grpSpPr>
        <p:sp>
          <p:nvSpPr>
            <p:cNvPr id="34" name="Google Shape;608;p31">
              <a:extLst>
                <a:ext uri="{FF2B5EF4-FFF2-40B4-BE49-F238E27FC236}">
                  <a16:creationId xmlns="" xmlns:a16="http://schemas.microsoft.com/office/drawing/2014/main" id="{78A557D5-7517-47E0-B4D9-990221BEF528}"/>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38" name="Google Shape;609;p31">
              <a:extLst>
                <a:ext uri="{FF2B5EF4-FFF2-40B4-BE49-F238E27FC236}">
                  <a16:creationId xmlns="" xmlns:a16="http://schemas.microsoft.com/office/drawing/2014/main" id="{4635FF3C-2B34-4851-BB10-47BFC40B6BA8}"/>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39" name="Google Shape;612;p31">
              <a:extLst>
                <a:ext uri="{FF2B5EF4-FFF2-40B4-BE49-F238E27FC236}">
                  <a16:creationId xmlns="" xmlns:a16="http://schemas.microsoft.com/office/drawing/2014/main" id="{6BD35BAE-90C7-4E3F-815B-A43846C99195}"/>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40" name="Agrupar 39">
            <a:extLst>
              <a:ext uri="{FF2B5EF4-FFF2-40B4-BE49-F238E27FC236}">
                <a16:creationId xmlns="" xmlns:a16="http://schemas.microsoft.com/office/drawing/2014/main" id="{F9AB02D2-C10B-4861-AF6E-BD08E727DF87}"/>
              </a:ext>
            </a:extLst>
          </p:cNvPr>
          <p:cNvGrpSpPr/>
          <p:nvPr userDrawn="1"/>
        </p:nvGrpSpPr>
        <p:grpSpPr>
          <a:xfrm>
            <a:off x="1370121" y="2943948"/>
            <a:ext cx="1282844" cy="1304311"/>
            <a:chOff x="1934725" y="2210959"/>
            <a:chExt cx="1375092" cy="1398103"/>
          </a:xfrm>
        </p:grpSpPr>
        <p:sp>
          <p:nvSpPr>
            <p:cNvPr id="41" name="Google Shape;608;p31">
              <a:extLst>
                <a:ext uri="{FF2B5EF4-FFF2-40B4-BE49-F238E27FC236}">
                  <a16:creationId xmlns="" xmlns:a16="http://schemas.microsoft.com/office/drawing/2014/main" id="{788ED8B0-F685-46EF-8C75-17BA9A78C1E5}"/>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42" name="Google Shape;609;p31">
              <a:extLst>
                <a:ext uri="{FF2B5EF4-FFF2-40B4-BE49-F238E27FC236}">
                  <a16:creationId xmlns="" xmlns:a16="http://schemas.microsoft.com/office/drawing/2014/main" id="{7D553902-758E-449E-926D-EC1BFFE231C7}"/>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46" name="Google Shape;612;p31">
              <a:extLst>
                <a:ext uri="{FF2B5EF4-FFF2-40B4-BE49-F238E27FC236}">
                  <a16:creationId xmlns="" xmlns:a16="http://schemas.microsoft.com/office/drawing/2014/main" id="{633B9C25-DFCD-4815-83DA-CA91D3C7B4BE}"/>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47" name="Agrupar 46">
            <a:extLst>
              <a:ext uri="{FF2B5EF4-FFF2-40B4-BE49-F238E27FC236}">
                <a16:creationId xmlns="" xmlns:a16="http://schemas.microsoft.com/office/drawing/2014/main" id="{62B5B955-3251-46D9-95D3-4A0D331E174D}"/>
              </a:ext>
            </a:extLst>
          </p:cNvPr>
          <p:cNvGrpSpPr/>
          <p:nvPr userDrawn="1"/>
        </p:nvGrpSpPr>
        <p:grpSpPr>
          <a:xfrm>
            <a:off x="1370121" y="5278876"/>
            <a:ext cx="1282844" cy="1304311"/>
            <a:chOff x="1934725" y="2210959"/>
            <a:chExt cx="1375092" cy="1398103"/>
          </a:xfrm>
        </p:grpSpPr>
        <p:sp>
          <p:nvSpPr>
            <p:cNvPr id="48" name="Google Shape;608;p31">
              <a:extLst>
                <a:ext uri="{FF2B5EF4-FFF2-40B4-BE49-F238E27FC236}">
                  <a16:creationId xmlns="" xmlns:a16="http://schemas.microsoft.com/office/drawing/2014/main" id="{EDF3745F-A5F6-4286-B99B-B60889D9CCC6}"/>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49" name="Google Shape;609;p31">
              <a:extLst>
                <a:ext uri="{FF2B5EF4-FFF2-40B4-BE49-F238E27FC236}">
                  <a16:creationId xmlns="" xmlns:a16="http://schemas.microsoft.com/office/drawing/2014/main" id="{CBC72B53-13EF-4F59-8E45-F54D83526DA6}"/>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50" name="Google Shape;612;p31">
              <a:extLst>
                <a:ext uri="{FF2B5EF4-FFF2-40B4-BE49-F238E27FC236}">
                  <a16:creationId xmlns="" xmlns:a16="http://schemas.microsoft.com/office/drawing/2014/main" id="{B047D3C1-DF28-4E87-8465-23193A835356}"/>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51" name="Agrupar 50">
            <a:extLst>
              <a:ext uri="{FF2B5EF4-FFF2-40B4-BE49-F238E27FC236}">
                <a16:creationId xmlns="" xmlns:a16="http://schemas.microsoft.com/office/drawing/2014/main" id="{C81A66DE-7FCC-44B9-AE37-A59F80D858A8}"/>
              </a:ext>
            </a:extLst>
          </p:cNvPr>
          <p:cNvGrpSpPr/>
          <p:nvPr userDrawn="1"/>
        </p:nvGrpSpPr>
        <p:grpSpPr>
          <a:xfrm>
            <a:off x="6010748" y="1747921"/>
            <a:ext cx="1282844" cy="1304311"/>
            <a:chOff x="1934725" y="2210959"/>
            <a:chExt cx="1375092" cy="1398103"/>
          </a:xfrm>
        </p:grpSpPr>
        <p:sp>
          <p:nvSpPr>
            <p:cNvPr id="52" name="Google Shape;608;p31">
              <a:extLst>
                <a:ext uri="{FF2B5EF4-FFF2-40B4-BE49-F238E27FC236}">
                  <a16:creationId xmlns="" xmlns:a16="http://schemas.microsoft.com/office/drawing/2014/main" id="{85E368B7-ABD0-4F00-948D-6F8642F81E9E}"/>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53" name="Google Shape;609;p31">
              <a:extLst>
                <a:ext uri="{FF2B5EF4-FFF2-40B4-BE49-F238E27FC236}">
                  <a16:creationId xmlns="" xmlns:a16="http://schemas.microsoft.com/office/drawing/2014/main" id="{9D11ABCE-509F-48CB-B2F9-F8AAE78BFA9E}"/>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54" name="Google Shape;612;p31">
              <a:extLst>
                <a:ext uri="{FF2B5EF4-FFF2-40B4-BE49-F238E27FC236}">
                  <a16:creationId xmlns="" xmlns:a16="http://schemas.microsoft.com/office/drawing/2014/main" id="{D073B688-1DA0-46BC-8FE7-876D34880C3B}"/>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grpSp>
        <p:nvGrpSpPr>
          <p:cNvPr id="55" name="Agrupar 54">
            <a:extLst>
              <a:ext uri="{FF2B5EF4-FFF2-40B4-BE49-F238E27FC236}">
                <a16:creationId xmlns="" xmlns:a16="http://schemas.microsoft.com/office/drawing/2014/main" id="{850FEC09-0715-4829-857B-1BF16718B91C}"/>
              </a:ext>
            </a:extLst>
          </p:cNvPr>
          <p:cNvGrpSpPr/>
          <p:nvPr userDrawn="1"/>
        </p:nvGrpSpPr>
        <p:grpSpPr>
          <a:xfrm>
            <a:off x="6010748" y="4082849"/>
            <a:ext cx="1282844" cy="1304311"/>
            <a:chOff x="1934725" y="2210959"/>
            <a:chExt cx="1375092" cy="1398103"/>
          </a:xfrm>
        </p:grpSpPr>
        <p:sp>
          <p:nvSpPr>
            <p:cNvPr id="56" name="Google Shape;608;p31">
              <a:extLst>
                <a:ext uri="{FF2B5EF4-FFF2-40B4-BE49-F238E27FC236}">
                  <a16:creationId xmlns="" xmlns:a16="http://schemas.microsoft.com/office/drawing/2014/main" id="{B4F3A7AA-4F79-438F-A29A-5F5CCF128328}"/>
                </a:ext>
              </a:extLst>
            </p:cNvPr>
            <p:cNvSpPr/>
            <p:nvPr userDrawn="1"/>
          </p:nvSpPr>
          <p:spPr>
            <a:xfrm rot="1904856" flipH="1">
              <a:off x="1942895" y="2257831"/>
              <a:ext cx="1366922" cy="1225855"/>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Sans"/>
                <a:ea typeface="Nunito Sans"/>
                <a:cs typeface="Nunito Sans"/>
                <a:sym typeface="Nunito Sans"/>
              </a:endParaRPr>
            </a:p>
          </p:txBody>
        </p:sp>
        <p:sp>
          <p:nvSpPr>
            <p:cNvPr id="57" name="Google Shape;609;p31">
              <a:extLst>
                <a:ext uri="{FF2B5EF4-FFF2-40B4-BE49-F238E27FC236}">
                  <a16:creationId xmlns="" xmlns:a16="http://schemas.microsoft.com/office/drawing/2014/main" id="{D631116B-1083-49A4-9800-832271CAC87A}"/>
                </a:ext>
              </a:extLst>
            </p:cNvPr>
            <p:cNvSpPr/>
            <p:nvPr userDrawn="1"/>
          </p:nvSpPr>
          <p:spPr>
            <a:xfrm rot="-3340826" flipH="1">
              <a:off x="1977625" y="2283102"/>
              <a:ext cx="1398103" cy="1253818"/>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sp>
          <p:nvSpPr>
            <p:cNvPr id="58" name="Google Shape;612;p31">
              <a:extLst>
                <a:ext uri="{FF2B5EF4-FFF2-40B4-BE49-F238E27FC236}">
                  <a16:creationId xmlns="" xmlns:a16="http://schemas.microsoft.com/office/drawing/2014/main" id="{C45F942A-F80C-42DB-A32A-C1185A89C9E2}"/>
                </a:ext>
              </a:extLst>
            </p:cNvPr>
            <p:cNvSpPr/>
            <p:nvPr userDrawn="1"/>
          </p:nvSpPr>
          <p:spPr>
            <a:xfrm rot="20190579" flipH="1">
              <a:off x="1934725" y="2318697"/>
              <a:ext cx="1349593" cy="1210314"/>
            </a:xfrm>
            <a:custGeom>
              <a:avLst/>
              <a:gdLst/>
              <a:ahLst/>
              <a:cxnLst/>
              <a:rect l="l" t="t" r="r" b="b"/>
              <a:pathLst>
                <a:path w="1810346" h="1949217" extrusionOk="0">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Nunito Sans"/>
                <a:ea typeface="Nunito Sans"/>
                <a:cs typeface="Nunito Sans"/>
                <a:sym typeface="Nunito Sans"/>
              </a:endParaRPr>
            </a:p>
          </p:txBody>
        </p:sp>
      </p:grpSp>
    </p:spTree>
    <p:extLst>
      <p:ext uri="{BB962C8B-B14F-4D97-AF65-F5344CB8AC3E}">
        <p14:creationId xmlns:p14="http://schemas.microsoft.com/office/powerpoint/2010/main" val="9421623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8_Layout Personalizado">
    <p:spTree>
      <p:nvGrpSpPr>
        <p:cNvPr id="1" name=""/>
        <p:cNvGrpSpPr/>
        <p:nvPr/>
      </p:nvGrpSpPr>
      <p:grpSpPr>
        <a:xfrm>
          <a:off x="0" y="0"/>
          <a:ext cx="0" cy="0"/>
          <a:chOff x="0" y="0"/>
          <a:chExt cx="0" cy="0"/>
        </a:xfrm>
      </p:grpSpPr>
      <p:pic>
        <p:nvPicPr>
          <p:cNvPr id="3" name="Gráfico 38">
            <a:extLst>
              <a:ext uri="{FF2B5EF4-FFF2-40B4-BE49-F238E27FC236}">
                <a16:creationId xmlns="" xmlns:a16="http://schemas.microsoft.com/office/drawing/2014/main" id="{2E056BA6-7608-4D70-913B-6EC29BFD7871}"/>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8972389" y="-935829"/>
            <a:ext cx="5500836" cy="6334898"/>
          </a:xfrm>
          <a:prstGeom prst="rect">
            <a:avLst/>
          </a:prstGeom>
        </p:spPr>
      </p:pic>
      <p:sp>
        <p:nvSpPr>
          <p:cNvPr id="4" name="Freeform 83">
            <a:extLst>
              <a:ext uri="{FF2B5EF4-FFF2-40B4-BE49-F238E27FC236}">
                <a16:creationId xmlns="" xmlns:a16="http://schemas.microsoft.com/office/drawing/2014/main" id="{09925444-EA0A-4680-B239-AD1C44BBD858}"/>
              </a:ext>
            </a:extLst>
          </p:cNvPr>
          <p:cNvSpPr>
            <a:spLocks/>
          </p:cNvSpPr>
          <p:nvPr/>
        </p:nvSpPr>
        <p:spPr bwMode="auto">
          <a:xfrm>
            <a:off x="1414806" y="4394268"/>
            <a:ext cx="237512" cy="1026759"/>
          </a:xfrm>
          <a:custGeom>
            <a:avLst/>
            <a:gdLst>
              <a:gd name="T0" fmla="*/ 161 w 161"/>
              <a:gd name="T1" fmla="*/ 533 h 696"/>
              <a:gd name="T2" fmla="*/ 0 w 161"/>
              <a:gd name="T3" fmla="*/ 696 h 696"/>
              <a:gd name="T4" fmla="*/ 0 w 161"/>
              <a:gd name="T5" fmla="*/ 166 h 696"/>
              <a:gd name="T6" fmla="*/ 161 w 161"/>
              <a:gd name="T7" fmla="*/ 0 h 696"/>
              <a:gd name="T8" fmla="*/ 161 w 161"/>
              <a:gd name="T9" fmla="*/ 533 h 696"/>
              <a:gd name="T10" fmla="*/ 161 w 161"/>
              <a:gd name="T11" fmla="*/ 533 h 696"/>
              <a:gd name="T12" fmla="*/ 161 w 161"/>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1" h="696">
                <a:moveTo>
                  <a:pt x="161" y="533"/>
                </a:moveTo>
                <a:lnTo>
                  <a:pt x="0" y="696"/>
                </a:lnTo>
                <a:lnTo>
                  <a:pt x="0" y="166"/>
                </a:lnTo>
                <a:lnTo>
                  <a:pt x="161" y="0"/>
                </a:lnTo>
                <a:lnTo>
                  <a:pt x="161" y="533"/>
                </a:lnTo>
                <a:lnTo>
                  <a:pt x="161" y="533"/>
                </a:lnTo>
                <a:lnTo>
                  <a:pt x="161" y="533"/>
                </a:lnTo>
                <a:close/>
              </a:path>
            </a:pathLst>
          </a:custGeom>
          <a:solidFill>
            <a:srgbClr val="2EC6C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 name="Group 83">
            <a:extLst>
              <a:ext uri="{FF2B5EF4-FFF2-40B4-BE49-F238E27FC236}">
                <a16:creationId xmlns="" xmlns:a16="http://schemas.microsoft.com/office/drawing/2014/main" id="{C1C19CA9-DEEF-4C3D-9E93-2F6224724FEA}"/>
              </a:ext>
            </a:extLst>
          </p:cNvPr>
          <p:cNvGrpSpPr/>
          <p:nvPr/>
        </p:nvGrpSpPr>
        <p:grpSpPr>
          <a:xfrm>
            <a:off x="1411856" y="4394268"/>
            <a:ext cx="2012211" cy="244888"/>
            <a:chOff x="4139489" y="3835791"/>
            <a:chExt cx="2012211" cy="244888"/>
          </a:xfrm>
          <a:solidFill>
            <a:srgbClr val="00B9B4"/>
          </a:solidFill>
        </p:grpSpPr>
        <p:sp>
          <p:nvSpPr>
            <p:cNvPr id="6" name="Freeform 84">
              <a:extLst>
                <a:ext uri="{FF2B5EF4-FFF2-40B4-BE49-F238E27FC236}">
                  <a16:creationId xmlns="" xmlns:a16="http://schemas.microsoft.com/office/drawing/2014/main" id="{1C0D4961-5637-48EE-9D5D-B5614CB66740}"/>
                </a:ext>
              </a:extLst>
            </p:cNvPr>
            <p:cNvSpPr>
              <a:spLocks/>
            </p:cNvSpPr>
            <p:nvPr/>
          </p:nvSpPr>
          <p:spPr bwMode="auto">
            <a:xfrm>
              <a:off x="4139489" y="3835791"/>
              <a:ext cx="1904519" cy="244888"/>
            </a:xfrm>
            <a:custGeom>
              <a:avLst/>
              <a:gdLst>
                <a:gd name="T0" fmla="*/ 1208 w 1291"/>
                <a:gd name="T1" fmla="*/ 0 h 166"/>
                <a:gd name="T2" fmla="*/ 163 w 1291"/>
                <a:gd name="T3" fmla="*/ 0 h 166"/>
                <a:gd name="T4" fmla="*/ 0 w 1291"/>
                <a:gd name="T5" fmla="*/ 166 h 166"/>
                <a:gd name="T6" fmla="*/ 1208 w 1291"/>
                <a:gd name="T7" fmla="*/ 166 h 166"/>
                <a:gd name="T8" fmla="*/ 1291 w 1291"/>
                <a:gd name="T9" fmla="*/ 83 h 166"/>
                <a:gd name="T10" fmla="*/ 1208 w 1291"/>
                <a:gd name="T11" fmla="*/ 0 h 166"/>
                <a:gd name="T12" fmla="*/ 1208 w 1291"/>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291" h="166">
                  <a:moveTo>
                    <a:pt x="1208" y="0"/>
                  </a:moveTo>
                  <a:lnTo>
                    <a:pt x="163" y="0"/>
                  </a:lnTo>
                  <a:lnTo>
                    <a:pt x="0" y="166"/>
                  </a:lnTo>
                  <a:lnTo>
                    <a:pt x="1208" y="166"/>
                  </a:lnTo>
                  <a:lnTo>
                    <a:pt x="1291" y="83"/>
                  </a:lnTo>
                  <a:lnTo>
                    <a:pt x="1208" y="0"/>
                  </a:lnTo>
                  <a:lnTo>
                    <a:pt x="1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5">
              <a:extLst>
                <a:ext uri="{FF2B5EF4-FFF2-40B4-BE49-F238E27FC236}">
                  <a16:creationId xmlns="" xmlns:a16="http://schemas.microsoft.com/office/drawing/2014/main" id="{99FA8150-B258-40D9-80D5-448D3BDE53D7}"/>
                </a:ext>
              </a:extLst>
            </p:cNvPr>
            <p:cNvSpPr>
              <a:spLocks/>
            </p:cNvSpPr>
            <p:nvPr/>
          </p:nvSpPr>
          <p:spPr bwMode="auto">
            <a:xfrm>
              <a:off x="5977623" y="3835791"/>
              <a:ext cx="174077" cy="244888"/>
            </a:xfrm>
            <a:custGeom>
              <a:avLst/>
              <a:gdLst>
                <a:gd name="T0" fmla="*/ 0 w 118"/>
                <a:gd name="T1" fmla="*/ 166 h 166"/>
                <a:gd name="T2" fmla="*/ 83 w 118"/>
                <a:gd name="T3" fmla="*/ 83 h 166"/>
                <a:gd name="T4" fmla="*/ 0 w 118"/>
                <a:gd name="T5" fmla="*/ 0 h 166"/>
                <a:gd name="T6" fmla="*/ 118 w 118"/>
                <a:gd name="T7" fmla="*/ 0 h 166"/>
                <a:gd name="T8" fmla="*/ 118 w 118"/>
                <a:gd name="T9" fmla="*/ 166 h 166"/>
                <a:gd name="T10" fmla="*/ 0 w 118"/>
                <a:gd name="T11" fmla="*/ 166 h 166"/>
                <a:gd name="T12" fmla="*/ 0 w 118"/>
                <a:gd name="T13" fmla="*/ 166 h 166"/>
                <a:gd name="T14" fmla="*/ 0 w 118"/>
                <a:gd name="T15" fmla="*/ 166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6">
                  <a:moveTo>
                    <a:pt x="0" y="166"/>
                  </a:moveTo>
                  <a:lnTo>
                    <a:pt x="83" y="83"/>
                  </a:lnTo>
                  <a:lnTo>
                    <a:pt x="0" y="0"/>
                  </a:lnTo>
                  <a:lnTo>
                    <a:pt x="118" y="0"/>
                  </a:lnTo>
                  <a:lnTo>
                    <a:pt x="118" y="166"/>
                  </a:lnTo>
                  <a:lnTo>
                    <a:pt x="0" y="166"/>
                  </a:lnTo>
                  <a:lnTo>
                    <a:pt x="0" y="166"/>
                  </a:lnTo>
                  <a:lnTo>
                    <a:pt x="0"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86">
            <a:extLst>
              <a:ext uri="{FF2B5EF4-FFF2-40B4-BE49-F238E27FC236}">
                <a16:creationId xmlns="" xmlns:a16="http://schemas.microsoft.com/office/drawing/2014/main" id="{7713F4B2-F9D4-4450-9DFA-B2F674A5EE72}"/>
              </a:ext>
            </a:extLst>
          </p:cNvPr>
          <p:cNvSpPr>
            <a:spLocks/>
          </p:cNvSpPr>
          <p:nvPr/>
        </p:nvSpPr>
        <p:spPr bwMode="auto">
          <a:xfrm>
            <a:off x="3424067" y="3615348"/>
            <a:ext cx="240462" cy="1026759"/>
          </a:xfrm>
          <a:custGeom>
            <a:avLst/>
            <a:gdLst>
              <a:gd name="T0" fmla="*/ 163 w 163"/>
              <a:gd name="T1" fmla="*/ 533 h 696"/>
              <a:gd name="T2" fmla="*/ 0 w 163"/>
              <a:gd name="T3" fmla="*/ 696 h 696"/>
              <a:gd name="T4" fmla="*/ 0 w 163"/>
              <a:gd name="T5" fmla="*/ 166 h 696"/>
              <a:gd name="T6" fmla="*/ 163 w 163"/>
              <a:gd name="T7" fmla="*/ 0 h 696"/>
              <a:gd name="T8" fmla="*/ 163 w 163"/>
              <a:gd name="T9" fmla="*/ 533 h 696"/>
              <a:gd name="T10" fmla="*/ 163 w 163"/>
              <a:gd name="T11" fmla="*/ 533 h 696"/>
              <a:gd name="T12" fmla="*/ 163 w 163"/>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3" h="696">
                <a:moveTo>
                  <a:pt x="163" y="533"/>
                </a:moveTo>
                <a:lnTo>
                  <a:pt x="0" y="696"/>
                </a:lnTo>
                <a:lnTo>
                  <a:pt x="0" y="166"/>
                </a:lnTo>
                <a:lnTo>
                  <a:pt x="163" y="0"/>
                </a:lnTo>
                <a:lnTo>
                  <a:pt x="163" y="533"/>
                </a:lnTo>
                <a:lnTo>
                  <a:pt x="163" y="533"/>
                </a:lnTo>
                <a:lnTo>
                  <a:pt x="163" y="533"/>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 name="Group 114">
            <a:extLst>
              <a:ext uri="{FF2B5EF4-FFF2-40B4-BE49-F238E27FC236}">
                <a16:creationId xmlns="" xmlns:a16="http://schemas.microsoft.com/office/drawing/2014/main" id="{8BF122D5-802F-4142-A0BD-AE20845E24AF}"/>
              </a:ext>
            </a:extLst>
          </p:cNvPr>
          <p:cNvGrpSpPr/>
          <p:nvPr/>
        </p:nvGrpSpPr>
        <p:grpSpPr>
          <a:xfrm>
            <a:off x="3424067" y="3615348"/>
            <a:ext cx="2012210" cy="241937"/>
            <a:chOff x="6151700" y="3056871"/>
            <a:chExt cx="2012210" cy="241937"/>
          </a:xfrm>
          <a:solidFill>
            <a:srgbClr val="7746FF"/>
          </a:solidFill>
        </p:grpSpPr>
        <p:sp>
          <p:nvSpPr>
            <p:cNvPr id="10" name="Freeform 87">
              <a:extLst>
                <a:ext uri="{FF2B5EF4-FFF2-40B4-BE49-F238E27FC236}">
                  <a16:creationId xmlns="" xmlns:a16="http://schemas.microsoft.com/office/drawing/2014/main" id="{7BA55356-D914-4C90-B683-013FC574A997}"/>
                </a:ext>
              </a:extLst>
            </p:cNvPr>
            <p:cNvSpPr>
              <a:spLocks/>
            </p:cNvSpPr>
            <p:nvPr/>
          </p:nvSpPr>
          <p:spPr bwMode="auto">
            <a:xfrm>
              <a:off x="6151700" y="3056871"/>
              <a:ext cx="1904519" cy="241937"/>
            </a:xfrm>
            <a:custGeom>
              <a:avLst/>
              <a:gdLst>
                <a:gd name="T0" fmla="*/ 1208 w 1291"/>
                <a:gd name="T1" fmla="*/ 0 h 164"/>
                <a:gd name="T2" fmla="*/ 163 w 1291"/>
                <a:gd name="T3" fmla="*/ 0 h 164"/>
                <a:gd name="T4" fmla="*/ 0 w 1291"/>
                <a:gd name="T5" fmla="*/ 164 h 164"/>
                <a:gd name="T6" fmla="*/ 1208 w 1291"/>
                <a:gd name="T7" fmla="*/ 164 h 164"/>
                <a:gd name="T8" fmla="*/ 1291 w 1291"/>
                <a:gd name="T9" fmla="*/ 83 h 164"/>
                <a:gd name="T10" fmla="*/ 1208 w 1291"/>
                <a:gd name="T11" fmla="*/ 0 h 164"/>
                <a:gd name="T12" fmla="*/ 1208 w 1291"/>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291" h="164">
                  <a:moveTo>
                    <a:pt x="1208" y="0"/>
                  </a:moveTo>
                  <a:lnTo>
                    <a:pt x="163" y="0"/>
                  </a:lnTo>
                  <a:lnTo>
                    <a:pt x="0" y="164"/>
                  </a:lnTo>
                  <a:lnTo>
                    <a:pt x="1208" y="164"/>
                  </a:lnTo>
                  <a:lnTo>
                    <a:pt x="1291" y="83"/>
                  </a:lnTo>
                  <a:lnTo>
                    <a:pt x="1208" y="0"/>
                  </a:lnTo>
                  <a:lnTo>
                    <a:pt x="1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8">
              <a:extLst>
                <a:ext uri="{FF2B5EF4-FFF2-40B4-BE49-F238E27FC236}">
                  <a16:creationId xmlns="" xmlns:a16="http://schemas.microsoft.com/office/drawing/2014/main" id="{1C9EC14E-4F4E-4DDD-A6A3-F3A6B7FF2FB7}"/>
                </a:ext>
              </a:extLst>
            </p:cNvPr>
            <p:cNvSpPr>
              <a:spLocks/>
            </p:cNvSpPr>
            <p:nvPr/>
          </p:nvSpPr>
          <p:spPr bwMode="auto">
            <a:xfrm>
              <a:off x="7989833" y="3056871"/>
              <a:ext cx="174077" cy="241937"/>
            </a:xfrm>
            <a:custGeom>
              <a:avLst/>
              <a:gdLst>
                <a:gd name="T0" fmla="*/ 0 w 118"/>
                <a:gd name="T1" fmla="*/ 164 h 164"/>
                <a:gd name="T2" fmla="*/ 83 w 118"/>
                <a:gd name="T3" fmla="*/ 83 h 164"/>
                <a:gd name="T4" fmla="*/ 0 w 118"/>
                <a:gd name="T5" fmla="*/ 0 h 164"/>
                <a:gd name="T6" fmla="*/ 118 w 118"/>
                <a:gd name="T7" fmla="*/ 0 h 164"/>
                <a:gd name="T8" fmla="*/ 118 w 118"/>
                <a:gd name="T9" fmla="*/ 164 h 164"/>
                <a:gd name="T10" fmla="*/ 0 w 118"/>
                <a:gd name="T11" fmla="*/ 164 h 164"/>
                <a:gd name="T12" fmla="*/ 0 w 118"/>
                <a:gd name="T13" fmla="*/ 164 h 164"/>
                <a:gd name="T14" fmla="*/ 0 w 118"/>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4">
                  <a:moveTo>
                    <a:pt x="0" y="164"/>
                  </a:moveTo>
                  <a:lnTo>
                    <a:pt x="83" y="83"/>
                  </a:lnTo>
                  <a:lnTo>
                    <a:pt x="0" y="0"/>
                  </a:lnTo>
                  <a:lnTo>
                    <a:pt x="118" y="0"/>
                  </a:lnTo>
                  <a:lnTo>
                    <a:pt x="118" y="164"/>
                  </a:lnTo>
                  <a:lnTo>
                    <a:pt x="0" y="164"/>
                  </a:lnTo>
                  <a:lnTo>
                    <a:pt x="0" y="164"/>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89">
            <a:extLst>
              <a:ext uri="{FF2B5EF4-FFF2-40B4-BE49-F238E27FC236}">
                <a16:creationId xmlns="" xmlns:a16="http://schemas.microsoft.com/office/drawing/2014/main" id="{38AF6AB4-C57B-4929-B422-4579BDBBF113}"/>
              </a:ext>
            </a:extLst>
          </p:cNvPr>
          <p:cNvSpPr>
            <a:spLocks/>
          </p:cNvSpPr>
          <p:nvPr/>
        </p:nvSpPr>
        <p:spPr bwMode="auto">
          <a:xfrm>
            <a:off x="5436277" y="2836427"/>
            <a:ext cx="240462" cy="1026759"/>
          </a:xfrm>
          <a:custGeom>
            <a:avLst/>
            <a:gdLst>
              <a:gd name="T0" fmla="*/ 163 w 163"/>
              <a:gd name="T1" fmla="*/ 533 h 696"/>
              <a:gd name="T2" fmla="*/ 0 w 163"/>
              <a:gd name="T3" fmla="*/ 696 h 696"/>
              <a:gd name="T4" fmla="*/ 0 w 163"/>
              <a:gd name="T5" fmla="*/ 164 h 696"/>
              <a:gd name="T6" fmla="*/ 163 w 163"/>
              <a:gd name="T7" fmla="*/ 0 h 696"/>
              <a:gd name="T8" fmla="*/ 163 w 163"/>
              <a:gd name="T9" fmla="*/ 533 h 696"/>
              <a:gd name="T10" fmla="*/ 163 w 163"/>
              <a:gd name="T11" fmla="*/ 533 h 696"/>
              <a:gd name="T12" fmla="*/ 163 w 163"/>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3" h="696">
                <a:moveTo>
                  <a:pt x="163" y="533"/>
                </a:moveTo>
                <a:lnTo>
                  <a:pt x="0" y="696"/>
                </a:lnTo>
                <a:lnTo>
                  <a:pt x="0" y="164"/>
                </a:lnTo>
                <a:lnTo>
                  <a:pt x="163" y="0"/>
                </a:lnTo>
                <a:lnTo>
                  <a:pt x="163" y="533"/>
                </a:lnTo>
                <a:lnTo>
                  <a:pt x="163" y="533"/>
                </a:lnTo>
                <a:lnTo>
                  <a:pt x="163" y="533"/>
                </a:lnTo>
                <a:close/>
              </a:path>
            </a:pathLst>
          </a:custGeom>
          <a:solidFill>
            <a:srgbClr val="2EC6C2"/>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0">
            <a:extLst>
              <a:ext uri="{FF2B5EF4-FFF2-40B4-BE49-F238E27FC236}">
                <a16:creationId xmlns="" xmlns:a16="http://schemas.microsoft.com/office/drawing/2014/main" id="{67B3F972-21AC-425A-848E-30556C3E433A}"/>
              </a:ext>
            </a:extLst>
          </p:cNvPr>
          <p:cNvSpPr>
            <a:spLocks/>
          </p:cNvSpPr>
          <p:nvPr/>
        </p:nvSpPr>
        <p:spPr bwMode="auto">
          <a:xfrm>
            <a:off x="5436277" y="2836427"/>
            <a:ext cx="1904519" cy="241937"/>
          </a:xfrm>
          <a:custGeom>
            <a:avLst/>
            <a:gdLst>
              <a:gd name="T0" fmla="*/ 1208 w 1291"/>
              <a:gd name="T1" fmla="*/ 0 h 164"/>
              <a:gd name="T2" fmla="*/ 163 w 1291"/>
              <a:gd name="T3" fmla="*/ 0 h 164"/>
              <a:gd name="T4" fmla="*/ 0 w 1291"/>
              <a:gd name="T5" fmla="*/ 164 h 164"/>
              <a:gd name="T6" fmla="*/ 1208 w 1291"/>
              <a:gd name="T7" fmla="*/ 164 h 164"/>
              <a:gd name="T8" fmla="*/ 1291 w 1291"/>
              <a:gd name="T9" fmla="*/ 83 h 164"/>
              <a:gd name="T10" fmla="*/ 1208 w 1291"/>
              <a:gd name="T11" fmla="*/ 0 h 164"/>
              <a:gd name="T12" fmla="*/ 1208 w 1291"/>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291" h="164">
                <a:moveTo>
                  <a:pt x="1208" y="0"/>
                </a:moveTo>
                <a:lnTo>
                  <a:pt x="163" y="0"/>
                </a:lnTo>
                <a:lnTo>
                  <a:pt x="0" y="164"/>
                </a:lnTo>
                <a:lnTo>
                  <a:pt x="1208" y="164"/>
                </a:lnTo>
                <a:lnTo>
                  <a:pt x="1291" y="83"/>
                </a:lnTo>
                <a:lnTo>
                  <a:pt x="1208" y="0"/>
                </a:lnTo>
                <a:lnTo>
                  <a:pt x="1208" y="0"/>
                </a:lnTo>
                <a:close/>
              </a:path>
            </a:pathLst>
          </a:custGeom>
          <a:solidFill>
            <a:srgbClr val="00B9B4"/>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98">
            <a:extLst>
              <a:ext uri="{FF2B5EF4-FFF2-40B4-BE49-F238E27FC236}">
                <a16:creationId xmlns="" xmlns:a16="http://schemas.microsoft.com/office/drawing/2014/main" id="{5CF81592-3CB3-4BBA-B193-383C0FFB53FB}"/>
              </a:ext>
            </a:extLst>
          </p:cNvPr>
          <p:cNvSpPr/>
          <p:nvPr/>
        </p:nvSpPr>
        <p:spPr>
          <a:xfrm>
            <a:off x="1936376" y="3360419"/>
            <a:ext cx="831273" cy="831273"/>
          </a:xfrm>
          <a:prstGeom prst="ellipse">
            <a:avLst/>
          </a:prstGeom>
          <a:solidFill>
            <a:srgbClr val="00B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99">
            <a:extLst>
              <a:ext uri="{FF2B5EF4-FFF2-40B4-BE49-F238E27FC236}">
                <a16:creationId xmlns="" xmlns:a16="http://schemas.microsoft.com/office/drawing/2014/main" id="{60D7F36F-E4BE-4070-B74E-744567AFB0EA}"/>
              </a:ext>
            </a:extLst>
          </p:cNvPr>
          <p:cNvSpPr/>
          <p:nvPr/>
        </p:nvSpPr>
        <p:spPr>
          <a:xfrm flipH="1">
            <a:off x="2646217" y="3257616"/>
            <a:ext cx="123565" cy="1235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200">
            <a:extLst>
              <a:ext uri="{FF2B5EF4-FFF2-40B4-BE49-F238E27FC236}">
                <a16:creationId xmlns="" xmlns:a16="http://schemas.microsoft.com/office/drawing/2014/main" id="{FA2F4AA0-AEA4-4717-8489-3092A9E69EAA}"/>
              </a:ext>
            </a:extLst>
          </p:cNvPr>
          <p:cNvSpPr/>
          <p:nvPr/>
        </p:nvSpPr>
        <p:spPr>
          <a:xfrm flipH="1">
            <a:off x="2760962" y="3396777"/>
            <a:ext cx="92835" cy="928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Oval 205">
            <a:extLst>
              <a:ext uri="{FF2B5EF4-FFF2-40B4-BE49-F238E27FC236}">
                <a16:creationId xmlns="" xmlns:a16="http://schemas.microsoft.com/office/drawing/2014/main" id="{E22077FC-CD7E-46F1-863E-578599B6410D}"/>
              </a:ext>
            </a:extLst>
          </p:cNvPr>
          <p:cNvSpPr/>
          <p:nvPr/>
        </p:nvSpPr>
        <p:spPr>
          <a:xfrm>
            <a:off x="3943417" y="2597727"/>
            <a:ext cx="831273" cy="831273"/>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Oval 206">
            <a:extLst>
              <a:ext uri="{FF2B5EF4-FFF2-40B4-BE49-F238E27FC236}">
                <a16:creationId xmlns="" xmlns:a16="http://schemas.microsoft.com/office/drawing/2014/main" id="{D98B7F81-B39C-454C-9BEA-52443D8B84D9}"/>
              </a:ext>
            </a:extLst>
          </p:cNvPr>
          <p:cNvSpPr/>
          <p:nvPr/>
        </p:nvSpPr>
        <p:spPr>
          <a:xfrm flipH="1">
            <a:off x="4653258" y="2494924"/>
            <a:ext cx="123565" cy="1235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Oval 207">
            <a:extLst>
              <a:ext uri="{FF2B5EF4-FFF2-40B4-BE49-F238E27FC236}">
                <a16:creationId xmlns="" xmlns:a16="http://schemas.microsoft.com/office/drawing/2014/main" id="{8FD2F657-07CF-4BC4-9069-5FEB4D466C75}"/>
              </a:ext>
            </a:extLst>
          </p:cNvPr>
          <p:cNvSpPr/>
          <p:nvPr/>
        </p:nvSpPr>
        <p:spPr>
          <a:xfrm flipH="1">
            <a:off x="4768003" y="2634085"/>
            <a:ext cx="92835" cy="928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212">
            <a:extLst>
              <a:ext uri="{FF2B5EF4-FFF2-40B4-BE49-F238E27FC236}">
                <a16:creationId xmlns="" xmlns:a16="http://schemas.microsoft.com/office/drawing/2014/main" id="{2EB10C44-E4D1-424C-9B57-92DB204AD921}"/>
              </a:ext>
            </a:extLst>
          </p:cNvPr>
          <p:cNvSpPr/>
          <p:nvPr/>
        </p:nvSpPr>
        <p:spPr>
          <a:xfrm>
            <a:off x="5882188" y="1815984"/>
            <a:ext cx="831273" cy="831273"/>
          </a:xfrm>
          <a:prstGeom prst="ellipse">
            <a:avLst/>
          </a:prstGeom>
          <a:solidFill>
            <a:srgbClr val="00B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13">
            <a:extLst>
              <a:ext uri="{FF2B5EF4-FFF2-40B4-BE49-F238E27FC236}">
                <a16:creationId xmlns="" xmlns:a16="http://schemas.microsoft.com/office/drawing/2014/main" id="{7FBF4619-16E0-47E2-9B61-E04EF7676175}"/>
              </a:ext>
            </a:extLst>
          </p:cNvPr>
          <p:cNvSpPr/>
          <p:nvPr/>
        </p:nvSpPr>
        <p:spPr>
          <a:xfrm flipH="1">
            <a:off x="6593739" y="1715723"/>
            <a:ext cx="123565" cy="1235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4">
            <a:extLst>
              <a:ext uri="{FF2B5EF4-FFF2-40B4-BE49-F238E27FC236}">
                <a16:creationId xmlns="" xmlns:a16="http://schemas.microsoft.com/office/drawing/2014/main" id="{C08DF87F-B55C-4784-9FC6-509F1D60649F}"/>
              </a:ext>
            </a:extLst>
          </p:cNvPr>
          <p:cNvSpPr/>
          <p:nvPr/>
        </p:nvSpPr>
        <p:spPr>
          <a:xfrm flipH="1">
            <a:off x="6708484" y="1854884"/>
            <a:ext cx="92835" cy="928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39" name="Gráfico 37">
            <a:extLst>
              <a:ext uri="{FF2B5EF4-FFF2-40B4-BE49-F238E27FC236}">
                <a16:creationId xmlns="" xmlns:a16="http://schemas.microsoft.com/office/drawing/2014/main" id="{AC35BDDD-1B36-4544-B237-792BE87B64DC}"/>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566647" y="1063736"/>
            <a:ext cx="1401291" cy="358370"/>
          </a:xfrm>
          <a:prstGeom prst="rect">
            <a:avLst/>
          </a:prstGeom>
        </p:spPr>
      </p:pic>
      <p:pic>
        <p:nvPicPr>
          <p:cNvPr id="40" name="Gráfico 40">
            <a:extLst>
              <a:ext uri="{FF2B5EF4-FFF2-40B4-BE49-F238E27FC236}">
                <a16:creationId xmlns="" xmlns:a16="http://schemas.microsoft.com/office/drawing/2014/main" id="{93620A92-F21B-47C4-8E9F-FB178EDEC9C5}"/>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rot="15515823">
            <a:off x="6713700" y="2070455"/>
            <a:ext cx="7959961" cy="9831426"/>
          </a:xfrm>
          <a:prstGeom prst="rect">
            <a:avLst/>
          </a:prstGeom>
        </p:spPr>
      </p:pic>
      <p:sp>
        <p:nvSpPr>
          <p:cNvPr id="41" name="Espaço Reservado para Texto 14"/>
          <p:cNvSpPr>
            <a:spLocks noGrp="1"/>
          </p:cNvSpPr>
          <p:nvPr>
            <p:ph type="body" sz="quarter" idx="14" hasCustomPrompt="1"/>
          </p:nvPr>
        </p:nvSpPr>
        <p:spPr>
          <a:xfrm>
            <a:off x="1224062"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28" name="Espaço Reservado para Texto 10"/>
          <p:cNvSpPr>
            <a:spLocks noGrp="1"/>
          </p:cNvSpPr>
          <p:nvPr>
            <p:ph type="body" sz="quarter" idx="17" hasCustomPrompt="1"/>
          </p:nvPr>
        </p:nvSpPr>
        <p:spPr>
          <a:xfrm>
            <a:off x="1795760" y="4776369"/>
            <a:ext cx="1628308" cy="1085292"/>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9" name="Espaço Reservado para Texto 10"/>
          <p:cNvSpPr>
            <a:spLocks noGrp="1"/>
          </p:cNvSpPr>
          <p:nvPr>
            <p:ph type="body" sz="quarter" idx="18" hasCustomPrompt="1"/>
          </p:nvPr>
        </p:nvSpPr>
        <p:spPr>
          <a:xfrm>
            <a:off x="3766086" y="3974066"/>
            <a:ext cx="1628308" cy="1085292"/>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0" name="Espaço Reservado para Texto 10"/>
          <p:cNvSpPr>
            <a:spLocks noGrp="1"/>
          </p:cNvSpPr>
          <p:nvPr>
            <p:ph type="body" sz="quarter" idx="19" hasCustomPrompt="1"/>
          </p:nvPr>
        </p:nvSpPr>
        <p:spPr>
          <a:xfrm>
            <a:off x="5844194" y="3193670"/>
            <a:ext cx="1628308" cy="1085292"/>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1669222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Layout Personalizado">
    <p:spTree>
      <p:nvGrpSpPr>
        <p:cNvPr id="1" name=""/>
        <p:cNvGrpSpPr/>
        <p:nvPr/>
      </p:nvGrpSpPr>
      <p:grpSpPr>
        <a:xfrm>
          <a:off x="0" y="0"/>
          <a:ext cx="0" cy="0"/>
          <a:chOff x="0" y="0"/>
          <a:chExt cx="0" cy="0"/>
        </a:xfrm>
      </p:grpSpPr>
      <p:pic>
        <p:nvPicPr>
          <p:cNvPr id="53" name="Gráfico 55">
            <a:extLst>
              <a:ext uri="{FF2B5EF4-FFF2-40B4-BE49-F238E27FC236}">
                <a16:creationId xmlns="" xmlns:a16="http://schemas.microsoft.com/office/drawing/2014/main" id="{6BFAA3B1-8E36-4883-90E2-D7BB5ABED8E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14333795">
            <a:off x="-2608134" y="1837445"/>
            <a:ext cx="7886092" cy="6414683"/>
          </a:xfrm>
          <a:prstGeom prst="rect">
            <a:avLst/>
          </a:prstGeom>
        </p:spPr>
      </p:pic>
      <p:sp>
        <p:nvSpPr>
          <p:cNvPr id="3" name="Freeform 83">
            <a:extLst>
              <a:ext uri="{FF2B5EF4-FFF2-40B4-BE49-F238E27FC236}">
                <a16:creationId xmlns="" xmlns:a16="http://schemas.microsoft.com/office/drawing/2014/main" id="{1DB8562B-18BE-48E1-8D2B-C59C389166A9}"/>
              </a:ext>
            </a:extLst>
          </p:cNvPr>
          <p:cNvSpPr>
            <a:spLocks/>
          </p:cNvSpPr>
          <p:nvPr/>
        </p:nvSpPr>
        <p:spPr bwMode="auto">
          <a:xfrm>
            <a:off x="3298456" y="4019272"/>
            <a:ext cx="237512" cy="1026759"/>
          </a:xfrm>
          <a:custGeom>
            <a:avLst/>
            <a:gdLst>
              <a:gd name="T0" fmla="*/ 161 w 161"/>
              <a:gd name="T1" fmla="*/ 533 h 696"/>
              <a:gd name="T2" fmla="*/ 0 w 161"/>
              <a:gd name="T3" fmla="*/ 696 h 696"/>
              <a:gd name="T4" fmla="*/ 0 w 161"/>
              <a:gd name="T5" fmla="*/ 166 h 696"/>
              <a:gd name="T6" fmla="*/ 161 w 161"/>
              <a:gd name="T7" fmla="*/ 0 h 696"/>
              <a:gd name="T8" fmla="*/ 161 w 161"/>
              <a:gd name="T9" fmla="*/ 533 h 696"/>
              <a:gd name="T10" fmla="*/ 161 w 161"/>
              <a:gd name="T11" fmla="*/ 533 h 696"/>
              <a:gd name="T12" fmla="*/ 161 w 161"/>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1" h="696">
                <a:moveTo>
                  <a:pt x="161" y="533"/>
                </a:moveTo>
                <a:lnTo>
                  <a:pt x="0" y="696"/>
                </a:lnTo>
                <a:lnTo>
                  <a:pt x="0" y="166"/>
                </a:lnTo>
                <a:lnTo>
                  <a:pt x="161" y="0"/>
                </a:lnTo>
                <a:lnTo>
                  <a:pt x="161" y="533"/>
                </a:lnTo>
                <a:lnTo>
                  <a:pt x="161" y="533"/>
                </a:lnTo>
                <a:lnTo>
                  <a:pt x="161" y="533"/>
                </a:lnTo>
                <a:close/>
              </a:path>
            </a:pathLst>
          </a:custGeom>
          <a:solidFill>
            <a:srgbClr val="2EC6C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 name="Group 83">
            <a:extLst>
              <a:ext uri="{FF2B5EF4-FFF2-40B4-BE49-F238E27FC236}">
                <a16:creationId xmlns="" xmlns:a16="http://schemas.microsoft.com/office/drawing/2014/main" id="{1AEEE504-F01E-4BA3-A580-F53251E89F62}"/>
              </a:ext>
            </a:extLst>
          </p:cNvPr>
          <p:cNvGrpSpPr/>
          <p:nvPr/>
        </p:nvGrpSpPr>
        <p:grpSpPr>
          <a:xfrm>
            <a:off x="3295506" y="4019272"/>
            <a:ext cx="2012211" cy="244888"/>
            <a:chOff x="4139489" y="3835791"/>
            <a:chExt cx="2012211" cy="244888"/>
          </a:xfrm>
          <a:solidFill>
            <a:srgbClr val="00B9B4"/>
          </a:solidFill>
        </p:grpSpPr>
        <p:sp>
          <p:nvSpPr>
            <p:cNvPr id="5" name="Freeform 84">
              <a:extLst>
                <a:ext uri="{FF2B5EF4-FFF2-40B4-BE49-F238E27FC236}">
                  <a16:creationId xmlns="" xmlns:a16="http://schemas.microsoft.com/office/drawing/2014/main" id="{C00BC0FE-C9F0-43B9-A2C7-49D682B9F2B8}"/>
                </a:ext>
              </a:extLst>
            </p:cNvPr>
            <p:cNvSpPr>
              <a:spLocks/>
            </p:cNvSpPr>
            <p:nvPr/>
          </p:nvSpPr>
          <p:spPr bwMode="auto">
            <a:xfrm>
              <a:off x="4139489" y="3835791"/>
              <a:ext cx="1904519" cy="244888"/>
            </a:xfrm>
            <a:custGeom>
              <a:avLst/>
              <a:gdLst>
                <a:gd name="T0" fmla="*/ 1208 w 1291"/>
                <a:gd name="T1" fmla="*/ 0 h 166"/>
                <a:gd name="T2" fmla="*/ 163 w 1291"/>
                <a:gd name="T3" fmla="*/ 0 h 166"/>
                <a:gd name="T4" fmla="*/ 0 w 1291"/>
                <a:gd name="T5" fmla="*/ 166 h 166"/>
                <a:gd name="T6" fmla="*/ 1208 w 1291"/>
                <a:gd name="T7" fmla="*/ 166 h 166"/>
                <a:gd name="T8" fmla="*/ 1291 w 1291"/>
                <a:gd name="T9" fmla="*/ 83 h 166"/>
                <a:gd name="T10" fmla="*/ 1208 w 1291"/>
                <a:gd name="T11" fmla="*/ 0 h 166"/>
                <a:gd name="T12" fmla="*/ 1208 w 1291"/>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291" h="166">
                  <a:moveTo>
                    <a:pt x="1208" y="0"/>
                  </a:moveTo>
                  <a:lnTo>
                    <a:pt x="163" y="0"/>
                  </a:lnTo>
                  <a:lnTo>
                    <a:pt x="0" y="166"/>
                  </a:lnTo>
                  <a:lnTo>
                    <a:pt x="1208" y="166"/>
                  </a:lnTo>
                  <a:lnTo>
                    <a:pt x="1291" y="83"/>
                  </a:lnTo>
                  <a:lnTo>
                    <a:pt x="1208" y="0"/>
                  </a:lnTo>
                  <a:lnTo>
                    <a:pt x="1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85">
              <a:extLst>
                <a:ext uri="{FF2B5EF4-FFF2-40B4-BE49-F238E27FC236}">
                  <a16:creationId xmlns="" xmlns:a16="http://schemas.microsoft.com/office/drawing/2014/main" id="{E7601DFC-C056-4D65-A806-B19DE652A020}"/>
                </a:ext>
              </a:extLst>
            </p:cNvPr>
            <p:cNvSpPr>
              <a:spLocks/>
            </p:cNvSpPr>
            <p:nvPr/>
          </p:nvSpPr>
          <p:spPr bwMode="auto">
            <a:xfrm>
              <a:off x="5977623" y="3835791"/>
              <a:ext cx="174077" cy="244888"/>
            </a:xfrm>
            <a:custGeom>
              <a:avLst/>
              <a:gdLst>
                <a:gd name="T0" fmla="*/ 0 w 118"/>
                <a:gd name="T1" fmla="*/ 166 h 166"/>
                <a:gd name="T2" fmla="*/ 83 w 118"/>
                <a:gd name="T3" fmla="*/ 83 h 166"/>
                <a:gd name="T4" fmla="*/ 0 w 118"/>
                <a:gd name="T5" fmla="*/ 0 h 166"/>
                <a:gd name="T6" fmla="*/ 118 w 118"/>
                <a:gd name="T7" fmla="*/ 0 h 166"/>
                <a:gd name="T8" fmla="*/ 118 w 118"/>
                <a:gd name="T9" fmla="*/ 166 h 166"/>
                <a:gd name="T10" fmla="*/ 0 w 118"/>
                <a:gd name="T11" fmla="*/ 166 h 166"/>
                <a:gd name="T12" fmla="*/ 0 w 118"/>
                <a:gd name="T13" fmla="*/ 166 h 166"/>
                <a:gd name="T14" fmla="*/ 0 w 118"/>
                <a:gd name="T15" fmla="*/ 166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6">
                  <a:moveTo>
                    <a:pt x="0" y="166"/>
                  </a:moveTo>
                  <a:lnTo>
                    <a:pt x="83" y="83"/>
                  </a:lnTo>
                  <a:lnTo>
                    <a:pt x="0" y="0"/>
                  </a:lnTo>
                  <a:lnTo>
                    <a:pt x="118" y="0"/>
                  </a:lnTo>
                  <a:lnTo>
                    <a:pt x="118" y="166"/>
                  </a:lnTo>
                  <a:lnTo>
                    <a:pt x="0" y="166"/>
                  </a:lnTo>
                  <a:lnTo>
                    <a:pt x="0" y="166"/>
                  </a:lnTo>
                  <a:lnTo>
                    <a:pt x="0"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86">
            <a:extLst>
              <a:ext uri="{FF2B5EF4-FFF2-40B4-BE49-F238E27FC236}">
                <a16:creationId xmlns="" xmlns:a16="http://schemas.microsoft.com/office/drawing/2014/main" id="{BE005A8B-DF38-49EF-9C5D-AECC0C52D035}"/>
              </a:ext>
            </a:extLst>
          </p:cNvPr>
          <p:cNvSpPr>
            <a:spLocks/>
          </p:cNvSpPr>
          <p:nvPr/>
        </p:nvSpPr>
        <p:spPr bwMode="auto">
          <a:xfrm>
            <a:off x="5307717" y="3240352"/>
            <a:ext cx="240462" cy="1026759"/>
          </a:xfrm>
          <a:custGeom>
            <a:avLst/>
            <a:gdLst>
              <a:gd name="T0" fmla="*/ 163 w 163"/>
              <a:gd name="T1" fmla="*/ 533 h 696"/>
              <a:gd name="T2" fmla="*/ 0 w 163"/>
              <a:gd name="T3" fmla="*/ 696 h 696"/>
              <a:gd name="T4" fmla="*/ 0 w 163"/>
              <a:gd name="T5" fmla="*/ 166 h 696"/>
              <a:gd name="T6" fmla="*/ 163 w 163"/>
              <a:gd name="T7" fmla="*/ 0 h 696"/>
              <a:gd name="T8" fmla="*/ 163 w 163"/>
              <a:gd name="T9" fmla="*/ 533 h 696"/>
              <a:gd name="T10" fmla="*/ 163 w 163"/>
              <a:gd name="T11" fmla="*/ 533 h 696"/>
              <a:gd name="T12" fmla="*/ 163 w 163"/>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3" h="696">
                <a:moveTo>
                  <a:pt x="163" y="533"/>
                </a:moveTo>
                <a:lnTo>
                  <a:pt x="0" y="696"/>
                </a:lnTo>
                <a:lnTo>
                  <a:pt x="0" y="166"/>
                </a:lnTo>
                <a:lnTo>
                  <a:pt x="163" y="0"/>
                </a:lnTo>
                <a:lnTo>
                  <a:pt x="163" y="533"/>
                </a:lnTo>
                <a:lnTo>
                  <a:pt x="163" y="533"/>
                </a:lnTo>
                <a:lnTo>
                  <a:pt x="163" y="533"/>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 name="Group 114">
            <a:extLst>
              <a:ext uri="{FF2B5EF4-FFF2-40B4-BE49-F238E27FC236}">
                <a16:creationId xmlns="" xmlns:a16="http://schemas.microsoft.com/office/drawing/2014/main" id="{AFDA0752-9633-42F8-8420-111D1D06465F}"/>
              </a:ext>
            </a:extLst>
          </p:cNvPr>
          <p:cNvGrpSpPr/>
          <p:nvPr/>
        </p:nvGrpSpPr>
        <p:grpSpPr>
          <a:xfrm>
            <a:off x="5307717" y="3240352"/>
            <a:ext cx="2012210" cy="241937"/>
            <a:chOff x="6151700" y="3056871"/>
            <a:chExt cx="2012210" cy="241937"/>
          </a:xfrm>
          <a:solidFill>
            <a:srgbClr val="7746FF"/>
          </a:solidFill>
        </p:grpSpPr>
        <p:sp>
          <p:nvSpPr>
            <p:cNvPr id="9" name="Freeform 87">
              <a:extLst>
                <a:ext uri="{FF2B5EF4-FFF2-40B4-BE49-F238E27FC236}">
                  <a16:creationId xmlns="" xmlns:a16="http://schemas.microsoft.com/office/drawing/2014/main" id="{C8D901D5-CEB1-4CBC-A7FB-90BE3FE4D208}"/>
                </a:ext>
              </a:extLst>
            </p:cNvPr>
            <p:cNvSpPr>
              <a:spLocks/>
            </p:cNvSpPr>
            <p:nvPr/>
          </p:nvSpPr>
          <p:spPr bwMode="auto">
            <a:xfrm>
              <a:off x="6151700" y="3056871"/>
              <a:ext cx="1904519" cy="241937"/>
            </a:xfrm>
            <a:custGeom>
              <a:avLst/>
              <a:gdLst>
                <a:gd name="T0" fmla="*/ 1208 w 1291"/>
                <a:gd name="T1" fmla="*/ 0 h 164"/>
                <a:gd name="T2" fmla="*/ 163 w 1291"/>
                <a:gd name="T3" fmla="*/ 0 h 164"/>
                <a:gd name="T4" fmla="*/ 0 w 1291"/>
                <a:gd name="T5" fmla="*/ 164 h 164"/>
                <a:gd name="T6" fmla="*/ 1208 w 1291"/>
                <a:gd name="T7" fmla="*/ 164 h 164"/>
                <a:gd name="T8" fmla="*/ 1291 w 1291"/>
                <a:gd name="T9" fmla="*/ 83 h 164"/>
                <a:gd name="T10" fmla="*/ 1208 w 1291"/>
                <a:gd name="T11" fmla="*/ 0 h 164"/>
                <a:gd name="T12" fmla="*/ 1208 w 1291"/>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291" h="164">
                  <a:moveTo>
                    <a:pt x="1208" y="0"/>
                  </a:moveTo>
                  <a:lnTo>
                    <a:pt x="163" y="0"/>
                  </a:lnTo>
                  <a:lnTo>
                    <a:pt x="0" y="164"/>
                  </a:lnTo>
                  <a:lnTo>
                    <a:pt x="1208" y="164"/>
                  </a:lnTo>
                  <a:lnTo>
                    <a:pt x="1291" y="83"/>
                  </a:lnTo>
                  <a:lnTo>
                    <a:pt x="1208" y="0"/>
                  </a:lnTo>
                  <a:lnTo>
                    <a:pt x="1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8">
              <a:extLst>
                <a:ext uri="{FF2B5EF4-FFF2-40B4-BE49-F238E27FC236}">
                  <a16:creationId xmlns="" xmlns:a16="http://schemas.microsoft.com/office/drawing/2014/main" id="{89D43FAA-BDD8-40AE-A864-FE30BFDAD8DC}"/>
                </a:ext>
              </a:extLst>
            </p:cNvPr>
            <p:cNvSpPr>
              <a:spLocks/>
            </p:cNvSpPr>
            <p:nvPr/>
          </p:nvSpPr>
          <p:spPr bwMode="auto">
            <a:xfrm>
              <a:off x="7989833" y="3056871"/>
              <a:ext cx="174077" cy="241937"/>
            </a:xfrm>
            <a:custGeom>
              <a:avLst/>
              <a:gdLst>
                <a:gd name="T0" fmla="*/ 0 w 118"/>
                <a:gd name="T1" fmla="*/ 164 h 164"/>
                <a:gd name="T2" fmla="*/ 83 w 118"/>
                <a:gd name="T3" fmla="*/ 83 h 164"/>
                <a:gd name="T4" fmla="*/ 0 w 118"/>
                <a:gd name="T5" fmla="*/ 0 h 164"/>
                <a:gd name="T6" fmla="*/ 118 w 118"/>
                <a:gd name="T7" fmla="*/ 0 h 164"/>
                <a:gd name="T8" fmla="*/ 118 w 118"/>
                <a:gd name="T9" fmla="*/ 164 h 164"/>
                <a:gd name="T10" fmla="*/ 0 w 118"/>
                <a:gd name="T11" fmla="*/ 164 h 164"/>
                <a:gd name="T12" fmla="*/ 0 w 118"/>
                <a:gd name="T13" fmla="*/ 164 h 164"/>
                <a:gd name="T14" fmla="*/ 0 w 118"/>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4">
                  <a:moveTo>
                    <a:pt x="0" y="164"/>
                  </a:moveTo>
                  <a:lnTo>
                    <a:pt x="83" y="83"/>
                  </a:lnTo>
                  <a:lnTo>
                    <a:pt x="0" y="0"/>
                  </a:lnTo>
                  <a:lnTo>
                    <a:pt x="118" y="0"/>
                  </a:lnTo>
                  <a:lnTo>
                    <a:pt x="118" y="164"/>
                  </a:lnTo>
                  <a:lnTo>
                    <a:pt x="0" y="164"/>
                  </a:lnTo>
                  <a:lnTo>
                    <a:pt x="0" y="164"/>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89">
            <a:extLst>
              <a:ext uri="{FF2B5EF4-FFF2-40B4-BE49-F238E27FC236}">
                <a16:creationId xmlns="" xmlns:a16="http://schemas.microsoft.com/office/drawing/2014/main" id="{E66D4D61-A537-4666-A458-7A8084A6C3CC}"/>
              </a:ext>
            </a:extLst>
          </p:cNvPr>
          <p:cNvSpPr>
            <a:spLocks/>
          </p:cNvSpPr>
          <p:nvPr/>
        </p:nvSpPr>
        <p:spPr bwMode="auto">
          <a:xfrm>
            <a:off x="7319927" y="2461431"/>
            <a:ext cx="240462" cy="1026759"/>
          </a:xfrm>
          <a:custGeom>
            <a:avLst/>
            <a:gdLst>
              <a:gd name="T0" fmla="*/ 163 w 163"/>
              <a:gd name="T1" fmla="*/ 533 h 696"/>
              <a:gd name="T2" fmla="*/ 0 w 163"/>
              <a:gd name="T3" fmla="*/ 696 h 696"/>
              <a:gd name="T4" fmla="*/ 0 w 163"/>
              <a:gd name="T5" fmla="*/ 164 h 696"/>
              <a:gd name="T6" fmla="*/ 163 w 163"/>
              <a:gd name="T7" fmla="*/ 0 h 696"/>
              <a:gd name="T8" fmla="*/ 163 w 163"/>
              <a:gd name="T9" fmla="*/ 533 h 696"/>
              <a:gd name="T10" fmla="*/ 163 w 163"/>
              <a:gd name="T11" fmla="*/ 533 h 696"/>
              <a:gd name="T12" fmla="*/ 163 w 163"/>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3" h="696">
                <a:moveTo>
                  <a:pt x="163" y="533"/>
                </a:moveTo>
                <a:lnTo>
                  <a:pt x="0" y="696"/>
                </a:lnTo>
                <a:lnTo>
                  <a:pt x="0" y="164"/>
                </a:lnTo>
                <a:lnTo>
                  <a:pt x="163" y="0"/>
                </a:lnTo>
                <a:lnTo>
                  <a:pt x="163" y="533"/>
                </a:lnTo>
                <a:lnTo>
                  <a:pt x="163" y="533"/>
                </a:lnTo>
                <a:lnTo>
                  <a:pt x="163" y="533"/>
                </a:lnTo>
                <a:close/>
              </a:path>
            </a:pathLst>
          </a:custGeom>
          <a:solidFill>
            <a:srgbClr val="2EC6C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90">
            <a:extLst>
              <a:ext uri="{FF2B5EF4-FFF2-40B4-BE49-F238E27FC236}">
                <a16:creationId xmlns="" xmlns:a16="http://schemas.microsoft.com/office/drawing/2014/main" id="{CDD67105-5F1F-4659-BD92-C5961DF40DC2}"/>
              </a:ext>
            </a:extLst>
          </p:cNvPr>
          <p:cNvSpPr>
            <a:spLocks/>
          </p:cNvSpPr>
          <p:nvPr/>
        </p:nvSpPr>
        <p:spPr bwMode="auto">
          <a:xfrm>
            <a:off x="7319927" y="2461431"/>
            <a:ext cx="1904519" cy="241937"/>
          </a:xfrm>
          <a:custGeom>
            <a:avLst/>
            <a:gdLst>
              <a:gd name="T0" fmla="*/ 1208 w 1291"/>
              <a:gd name="T1" fmla="*/ 0 h 164"/>
              <a:gd name="T2" fmla="*/ 163 w 1291"/>
              <a:gd name="T3" fmla="*/ 0 h 164"/>
              <a:gd name="T4" fmla="*/ 0 w 1291"/>
              <a:gd name="T5" fmla="*/ 164 h 164"/>
              <a:gd name="T6" fmla="*/ 1208 w 1291"/>
              <a:gd name="T7" fmla="*/ 164 h 164"/>
              <a:gd name="T8" fmla="*/ 1291 w 1291"/>
              <a:gd name="T9" fmla="*/ 83 h 164"/>
              <a:gd name="T10" fmla="*/ 1208 w 1291"/>
              <a:gd name="T11" fmla="*/ 0 h 164"/>
              <a:gd name="T12" fmla="*/ 1208 w 1291"/>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291" h="164">
                <a:moveTo>
                  <a:pt x="1208" y="0"/>
                </a:moveTo>
                <a:lnTo>
                  <a:pt x="163" y="0"/>
                </a:lnTo>
                <a:lnTo>
                  <a:pt x="0" y="164"/>
                </a:lnTo>
                <a:lnTo>
                  <a:pt x="1208" y="164"/>
                </a:lnTo>
                <a:lnTo>
                  <a:pt x="1291" y="83"/>
                </a:lnTo>
                <a:lnTo>
                  <a:pt x="1208" y="0"/>
                </a:lnTo>
                <a:lnTo>
                  <a:pt x="1208" y="0"/>
                </a:lnTo>
                <a:close/>
              </a:path>
            </a:pathLst>
          </a:custGeom>
          <a:solidFill>
            <a:srgbClr val="00B9B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98">
            <a:extLst>
              <a:ext uri="{FF2B5EF4-FFF2-40B4-BE49-F238E27FC236}">
                <a16:creationId xmlns="" xmlns:a16="http://schemas.microsoft.com/office/drawing/2014/main" id="{7E907B06-9FD5-4361-9433-06F09B0C85FB}"/>
              </a:ext>
            </a:extLst>
          </p:cNvPr>
          <p:cNvSpPr/>
          <p:nvPr/>
        </p:nvSpPr>
        <p:spPr>
          <a:xfrm>
            <a:off x="3820026" y="2985423"/>
            <a:ext cx="831273" cy="831273"/>
          </a:xfrm>
          <a:prstGeom prst="ellipse">
            <a:avLst/>
          </a:prstGeom>
          <a:solidFill>
            <a:srgbClr val="00B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99">
            <a:extLst>
              <a:ext uri="{FF2B5EF4-FFF2-40B4-BE49-F238E27FC236}">
                <a16:creationId xmlns="" xmlns:a16="http://schemas.microsoft.com/office/drawing/2014/main" id="{69DECC1E-E001-4E33-9F0A-669AAB666E27}"/>
              </a:ext>
            </a:extLst>
          </p:cNvPr>
          <p:cNvSpPr/>
          <p:nvPr/>
        </p:nvSpPr>
        <p:spPr>
          <a:xfrm flipH="1">
            <a:off x="4529867" y="2882620"/>
            <a:ext cx="123565" cy="1235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200">
            <a:extLst>
              <a:ext uri="{FF2B5EF4-FFF2-40B4-BE49-F238E27FC236}">
                <a16:creationId xmlns="" xmlns:a16="http://schemas.microsoft.com/office/drawing/2014/main" id="{B4EF27E6-0FB0-4B67-A25B-4B383CFC7143}"/>
              </a:ext>
            </a:extLst>
          </p:cNvPr>
          <p:cNvSpPr/>
          <p:nvPr/>
        </p:nvSpPr>
        <p:spPr>
          <a:xfrm flipH="1">
            <a:off x="4644612" y="3021781"/>
            <a:ext cx="92835" cy="928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205">
            <a:extLst>
              <a:ext uri="{FF2B5EF4-FFF2-40B4-BE49-F238E27FC236}">
                <a16:creationId xmlns="" xmlns:a16="http://schemas.microsoft.com/office/drawing/2014/main" id="{7B589DCC-B3BB-495B-BAE0-1B018DF09BAF}"/>
              </a:ext>
            </a:extLst>
          </p:cNvPr>
          <p:cNvSpPr/>
          <p:nvPr/>
        </p:nvSpPr>
        <p:spPr>
          <a:xfrm>
            <a:off x="5827067" y="2222731"/>
            <a:ext cx="831273" cy="831273"/>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Oval 206">
            <a:extLst>
              <a:ext uri="{FF2B5EF4-FFF2-40B4-BE49-F238E27FC236}">
                <a16:creationId xmlns="" xmlns:a16="http://schemas.microsoft.com/office/drawing/2014/main" id="{CA10F561-3011-495F-8C19-D96132300733}"/>
              </a:ext>
            </a:extLst>
          </p:cNvPr>
          <p:cNvSpPr/>
          <p:nvPr/>
        </p:nvSpPr>
        <p:spPr>
          <a:xfrm flipH="1">
            <a:off x="6536908" y="2119928"/>
            <a:ext cx="123565" cy="1235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Oval 207">
            <a:extLst>
              <a:ext uri="{FF2B5EF4-FFF2-40B4-BE49-F238E27FC236}">
                <a16:creationId xmlns="" xmlns:a16="http://schemas.microsoft.com/office/drawing/2014/main" id="{4CE7D6FA-6DD6-4F5D-8327-6F62749F7030}"/>
              </a:ext>
            </a:extLst>
          </p:cNvPr>
          <p:cNvSpPr/>
          <p:nvPr/>
        </p:nvSpPr>
        <p:spPr>
          <a:xfrm flipH="1">
            <a:off x="6651653" y="2259089"/>
            <a:ext cx="92835" cy="928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Oval 212">
            <a:extLst>
              <a:ext uri="{FF2B5EF4-FFF2-40B4-BE49-F238E27FC236}">
                <a16:creationId xmlns="" xmlns:a16="http://schemas.microsoft.com/office/drawing/2014/main" id="{3D8EC5D4-9490-41EA-8111-F8B03A5BE5F1}"/>
              </a:ext>
            </a:extLst>
          </p:cNvPr>
          <p:cNvSpPr/>
          <p:nvPr/>
        </p:nvSpPr>
        <p:spPr>
          <a:xfrm>
            <a:off x="7765838" y="1440988"/>
            <a:ext cx="831273" cy="831273"/>
          </a:xfrm>
          <a:prstGeom prst="ellipse">
            <a:avLst/>
          </a:prstGeom>
          <a:solidFill>
            <a:srgbClr val="00B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213">
            <a:extLst>
              <a:ext uri="{FF2B5EF4-FFF2-40B4-BE49-F238E27FC236}">
                <a16:creationId xmlns="" xmlns:a16="http://schemas.microsoft.com/office/drawing/2014/main" id="{4AFDE373-A865-4273-8145-C3B28A386E2A}"/>
              </a:ext>
            </a:extLst>
          </p:cNvPr>
          <p:cNvSpPr/>
          <p:nvPr/>
        </p:nvSpPr>
        <p:spPr>
          <a:xfrm flipH="1">
            <a:off x="8477389" y="1340727"/>
            <a:ext cx="123565" cy="1235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14">
            <a:extLst>
              <a:ext uri="{FF2B5EF4-FFF2-40B4-BE49-F238E27FC236}">
                <a16:creationId xmlns="" xmlns:a16="http://schemas.microsoft.com/office/drawing/2014/main" id="{CE2EDCE0-2B3F-4366-BC7D-E50BB9DC8AC6}"/>
              </a:ext>
            </a:extLst>
          </p:cNvPr>
          <p:cNvSpPr/>
          <p:nvPr/>
        </p:nvSpPr>
        <p:spPr>
          <a:xfrm flipH="1">
            <a:off x="8592134" y="1479888"/>
            <a:ext cx="92835" cy="928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Freeform 86">
            <a:extLst>
              <a:ext uri="{FF2B5EF4-FFF2-40B4-BE49-F238E27FC236}">
                <a16:creationId xmlns="" xmlns:a16="http://schemas.microsoft.com/office/drawing/2014/main" id="{53267C4D-894E-41D3-9CE5-D5CB12EC9868}"/>
              </a:ext>
            </a:extLst>
          </p:cNvPr>
          <p:cNvSpPr>
            <a:spLocks/>
          </p:cNvSpPr>
          <p:nvPr/>
        </p:nvSpPr>
        <p:spPr bwMode="auto">
          <a:xfrm>
            <a:off x="1286245" y="4802850"/>
            <a:ext cx="240462" cy="1026759"/>
          </a:xfrm>
          <a:custGeom>
            <a:avLst/>
            <a:gdLst>
              <a:gd name="T0" fmla="*/ 163 w 163"/>
              <a:gd name="T1" fmla="*/ 533 h 696"/>
              <a:gd name="T2" fmla="*/ 0 w 163"/>
              <a:gd name="T3" fmla="*/ 696 h 696"/>
              <a:gd name="T4" fmla="*/ 0 w 163"/>
              <a:gd name="T5" fmla="*/ 166 h 696"/>
              <a:gd name="T6" fmla="*/ 163 w 163"/>
              <a:gd name="T7" fmla="*/ 0 h 696"/>
              <a:gd name="T8" fmla="*/ 163 w 163"/>
              <a:gd name="T9" fmla="*/ 533 h 696"/>
              <a:gd name="T10" fmla="*/ 163 w 163"/>
              <a:gd name="T11" fmla="*/ 533 h 696"/>
              <a:gd name="T12" fmla="*/ 163 w 163"/>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3" h="696">
                <a:moveTo>
                  <a:pt x="163" y="533"/>
                </a:moveTo>
                <a:lnTo>
                  <a:pt x="0" y="696"/>
                </a:lnTo>
                <a:lnTo>
                  <a:pt x="0" y="166"/>
                </a:lnTo>
                <a:lnTo>
                  <a:pt x="163" y="0"/>
                </a:lnTo>
                <a:lnTo>
                  <a:pt x="163" y="533"/>
                </a:lnTo>
                <a:lnTo>
                  <a:pt x="163" y="533"/>
                </a:lnTo>
                <a:lnTo>
                  <a:pt x="163" y="533"/>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8" name="Group 114">
            <a:extLst>
              <a:ext uri="{FF2B5EF4-FFF2-40B4-BE49-F238E27FC236}">
                <a16:creationId xmlns="" xmlns:a16="http://schemas.microsoft.com/office/drawing/2014/main" id="{FAF823F9-28BF-42C7-9660-16926698737E}"/>
              </a:ext>
            </a:extLst>
          </p:cNvPr>
          <p:cNvGrpSpPr/>
          <p:nvPr/>
        </p:nvGrpSpPr>
        <p:grpSpPr>
          <a:xfrm>
            <a:off x="1286245" y="4802850"/>
            <a:ext cx="2012210" cy="241937"/>
            <a:chOff x="6151700" y="3056871"/>
            <a:chExt cx="2012210" cy="241937"/>
          </a:xfrm>
          <a:solidFill>
            <a:srgbClr val="7746FF"/>
          </a:solidFill>
        </p:grpSpPr>
        <p:sp>
          <p:nvSpPr>
            <p:cNvPr id="39" name="Freeform 87">
              <a:extLst>
                <a:ext uri="{FF2B5EF4-FFF2-40B4-BE49-F238E27FC236}">
                  <a16:creationId xmlns="" xmlns:a16="http://schemas.microsoft.com/office/drawing/2014/main" id="{66E52F05-B5E2-4562-BD73-370F4AFE609B}"/>
                </a:ext>
              </a:extLst>
            </p:cNvPr>
            <p:cNvSpPr>
              <a:spLocks/>
            </p:cNvSpPr>
            <p:nvPr/>
          </p:nvSpPr>
          <p:spPr bwMode="auto">
            <a:xfrm>
              <a:off x="6151700" y="3056871"/>
              <a:ext cx="1904519" cy="241937"/>
            </a:xfrm>
            <a:custGeom>
              <a:avLst/>
              <a:gdLst>
                <a:gd name="T0" fmla="*/ 1208 w 1291"/>
                <a:gd name="T1" fmla="*/ 0 h 164"/>
                <a:gd name="T2" fmla="*/ 163 w 1291"/>
                <a:gd name="T3" fmla="*/ 0 h 164"/>
                <a:gd name="T4" fmla="*/ 0 w 1291"/>
                <a:gd name="T5" fmla="*/ 164 h 164"/>
                <a:gd name="T6" fmla="*/ 1208 w 1291"/>
                <a:gd name="T7" fmla="*/ 164 h 164"/>
                <a:gd name="T8" fmla="*/ 1291 w 1291"/>
                <a:gd name="T9" fmla="*/ 83 h 164"/>
                <a:gd name="T10" fmla="*/ 1208 w 1291"/>
                <a:gd name="T11" fmla="*/ 0 h 164"/>
                <a:gd name="T12" fmla="*/ 1208 w 1291"/>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291" h="164">
                  <a:moveTo>
                    <a:pt x="1208" y="0"/>
                  </a:moveTo>
                  <a:lnTo>
                    <a:pt x="163" y="0"/>
                  </a:lnTo>
                  <a:lnTo>
                    <a:pt x="0" y="164"/>
                  </a:lnTo>
                  <a:lnTo>
                    <a:pt x="1208" y="164"/>
                  </a:lnTo>
                  <a:lnTo>
                    <a:pt x="1291" y="83"/>
                  </a:lnTo>
                  <a:lnTo>
                    <a:pt x="1208" y="0"/>
                  </a:lnTo>
                  <a:lnTo>
                    <a:pt x="1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88">
              <a:extLst>
                <a:ext uri="{FF2B5EF4-FFF2-40B4-BE49-F238E27FC236}">
                  <a16:creationId xmlns="" xmlns:a16="http://schemas.microsoft.com/office/drawing/2014/main" id="{E73422EE-087C-4B46-ABB2-95081497A1C6}"/>
                </a:ext>
              </a:extLst>
            </p:cNvPr>
            <p:cNvSpPr>
              <a:spLocks/>
            </p:cNvSpPr>
            <p:nvPr/>
          </p:nvSpPr>
          <p:spPr bwMode="auto">
            <a:xfrm>
              <a:off x="7989833" y="3056871"/>
              <a:ext cx="174077" cy="241937"/>
            </a:xfrm>
            <a:custGeom>
              <a:avLst/>
              <a:gdLst>
                <a:gd name="T0" fmla="*/ 0 w 118"/>
                <a:gd name="T1" fmla="*/ 164 h 164"/>
                <a:gd name="T2" fmla="*/ 83 w 118"/>
                <a:gd name="T3" fmla="*/ 83 h 164"/>
                <a:gd name="T4" fmla="*/ 0 w 118"/>
                <a:gd name="T5" fmla="*/ 0 h 164"/>
                <a:gd name="T6" fmla="*/ 118 w 118"/>
                <a:gd name="T7" fmla="*/ 0 h 164"/>
                <a:gd name="T8" fmla="*/ 118 w 118"/>
                <a:gd name="T9" fmla="*/ 164 h 164"/>
                <a:gd name="T10" fmla="*/ 0 w 118"/>
                <a:gd name="T11" fmla="*/ 164 h 164"/>
                <a:gd name="T12" fmla="*/ 0 w 118"/>
                <a:gd name="T13" fmla="*/ 164 h 164"/>
                <a:gd name="T14" fmla="*/ 0 w 118"/>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4">
                  <a:moveTo>
                    <a:pt x="0" y="164"/>
                  </a:moveTo>
                  <a:lnTo>
                    <a:pt x="83" y="83"/>
                  </a:lnTo>
                  <a:lnTo>
                    <a:pt x="0" y="0"/>
                  </a:lnTo>
                  <a:lnTo>
                    <a:pt x="118" y="0"/>
                  </a:lnTo>
                  <a:lnTo>
                    <a:pt x="118" y="164"/>
                  </a:lnTo>
                  <a:lnTo>
                    <a:pt x="0" y="164"/>
                  </a:lnTo>
                  <a:lnTo>
                    <a:pt x="0" y="164"/>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 name="Oval 205">
            <a:extLst>
              <a:ext uri="{FF2B5EF4-FFF2-40B4-BE49-F238E27FC236}">
                <a16:creationId xmlns="" xmlns:a16="http://schemas.microsoft.com/office/drawing/2014/main" id="{7BBC333A-3269-41EB-9233-7790A533DCDA}"/>
              </a:ext>
            </a:extLst>
          </p:cNvPr>
          <p:cNvSpPr/>
          <p:nvPr/>
        </p:nvSpPr>
        <p:spPr>
          <a:xfrm>
            <a:off x="1977055" y="3790229"/>
            <a:ext cx="831273" cy="831273"/>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Oval 206">
            <a:extLst>
              <a:ext uri="{FF2B5EF4-FFF2-40B4-BE49-F238E27FC236}">
                <a16:creationId xmlns="" xmlns:a16="http://schemas.microsoft.com/office/drawing/2014/main" id="{3E25D952-4967-4F9A-95CD-BD0BFA07DD7E}"/>
              </a:ext>
            </a:extLst>
          </p:cNvPr>
          <p:cNvSpPr/>
          <p:nvPr/>
        </p:nvSpPr>
        <p:spPr>
          <a:xfrm flipH="1">
            <a:off x="2686896" y="3687426"/>
            <a:ext cx="123565" cy="1235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3" name="Oval 207">
            <a:extLst>
              <a:ext uri="{FF2B5EF4-FFF2-40B4-BE49-F238E27FC236}">
                <a16:creationId xmlns="" xmlns:a16="http://schemas.microsoft.com/office/drawing/2014/main" id="{E89BAACF-5A7F-4AD7-ABD3-D1376185A68B}"/>
              </a:ext>
            </a:extLst>
          </p:cNvPr>
          <p:cNvSpPr/>
          <p:nvPr/>
        </p:nvSpPr>
        <p:spPr>
          <a:xfrm flipH="1">
            <a:off x="2801641" y="3826587"/>
            <a:ext cx="92835" cy="928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2" name="Gráfico 54">
            <a:extLst>
              <a:ext uri="{FF2B5EF4-FFF2-40B4-BE49-F238E27FC236}">
                <a16:creationId xmlns="" xmlns:a16="http://schemas.microsoft.com/office/drawing/2014/main" id="{AEC0CFE3-153F-4712-84E7-34DEE5990047}"/>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034973" y="1009329"/>
            <a:ext cx="1401291" cy="358370"/>
          </a:xfrm>
          <a:prstGeom prst="rect">
            <a:avLst/>
          </a:prstGeom>
        </p:spPr>
      </p:pic>
      <p:pic>
        <p:nvPicPr>
          <p:cNvPr id="54" name="Gráfico 56">
            <a:extLst>
              <a:ext uri="{FF2B5EF4-FFF2-40B4-BE49-F238E27FC236}">
                <a16:creationId xmlns="" xmlns:a16="http://schemas.microsoft.com/office/drawing/2014/main" id="{BF2D35E7-495A-41C3-86A9-06A92B6B7D2A}"/>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rot="15450601">
            <a:off x="7912710" y="2152085"/>
            <a:ext cx="7711821" cy="9524945"/>
          </a:xfrm>
          <a:prstGeom prst="rect">
            <a:avLst/>
          </a:prstGeom>
        </p:spPr>
      </p:pic>
      <p:sp>
        <p:nvSpPr>
          <p:cNvPr id="55" name="Espaço Reservado para Texto 14"/>
          <p:cNvSpPr>
            <a:spLocks noGrp="1"/>
          </p:cNvSpPr>
          <p:nvPr>
            <p:ph type="body" sz="quarter" idx="14" hasCustomPrompt="1"/>
          </p:nvPr>
        </p:nvSpPr>
        <p:spPr>
          <a:xfrm>
            <a:off x="1286245"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36" name="Espaço Reservado para Texto 10"/>
          <p:cNvSpPr>
            <a:spLocks noGrp="1"/>
          </p:cNvSpPr>
          <p:nvPr>
            <p:ph type="body" sz="quarter" idx="17" hasCustomPrompt="1"/>
          </p:nvPr>
        </p:nvSpPr>
        <p:spPr>
          <a:xfrm>
            <a:off x="1683495" y="5182632"/>
            <a:ext cx="1628308" cy="1085292"/>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44" name="Espaço Reservado para Texto 10"/>
          <p:cNvSpPr>
            <a:spLocks noGrp="1"/>
          </p:cNvSpPr>
          <p:nvPr>
            <p:ph type="body" sz="quarter" idx="18" hasCustomPrompt="1"/>
          </p:nvPr>
        </p:nvSpPr>
        <p:spPr>
          <a:xfrm>
            <a:off x="3631042" y="4416993"/>
            <a:ext cx="1628308" cy="1085292"/>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45" name="Espaço Reservado para Texto 10"/>
          <p:cNvSpPr>
            <a:spLocks noGrp="1"/>
          </p:cNvSpPr>
          <p:nvPr>
            <p:ph type="body" sz="quarter" idx="19" hasCustomPrompt="1"/>
          </p:nvPr>
        </p:nvSpPr>
        <p:spPr>
          <a:xfrm>
            <a:off x="5638836" y="3599070"/>
            <a:ext cx="1628308" cy="1085292"/>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46" name="Espaço Reservado para Texto 10"/>
          <p:cNvSpPr>
            <a:spLocks noGrp="1"/>
          </p:cNvSpPr>
          <p:nvPr>
            <p:ph type="body" sz="quarter" idx="20" hasCustomPrompt="1"/>
          </p:nvPr>
        </p:nvSpPr>
        <p:spPr>
          <a:xfrm>
            <a:off x="7680721" y="2844784"/>
            <a:ext cx="1628308" cy="1085292"/>
          </a:xfrm>
          <a:prstGeom prst="rect">
            <a:avLst/>
          </a:prstGeom>
        </p:spPr>
        <p:txBody>
          <a:bodyPr anchor="ctr"/>
          <a:lstStyle>
            <a:lvl1pPr marL="0" indent="0" algn="l">
              <a:lnSpc>
                <a:spcPct val="100000"/>
              </a:lnSpc>
              <a:buFont typeface="Arial" panose="020B0604020202020204" pitchFamily="34" charset="0"/>
              <a:buNone/>
              <a:defRPr sz="18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20561847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
        <p:nvSpPr>
          <p:cNvPr id="3" name="Freeform 10">
            <a:extLst>
              <a:ext uri="{FF2B5EF4-FFF2-40B4-BE49-F238E27FC236}">
                <a16:creationId xmlns="" xmlns:a16="http://schemas.microsoft.com/office/drawing/2014/main" id="{5E097090-1DCD-4A7E-B1DF-B35327DC90E4}"/>
              </a:ext>
            </a:extLst>
          </p:cNvPr>
          <p:cNvSpPr>
            <a:spLocks/>
          </p:cNvSpPr>
          <p:nvPr userDrawn="1"/>
        </p:nvSpPr>
        <p:spPr bwMode="auto">
          <a:xfrm>
            <a:off x="3626129" y="3810807"/>
            <a:ext cx="2821330" cy="1410665"/>
          </a:xfrm>
          <a:custGeom>
            <a:avLst/>
            <a:gdLst>
              <a:gd name="T0" fmla="*/ 1157 w 2314"/>
              <a:gd name="T1" fmla="*/ 743 h 1157"/>
              <a:gd name="T2" fmla="*/ 414 w 2314"/>
              <a:gd name="T3" fmla="*/ 0 h 1157"/>
              <a:gd name="T4" fmla="*/ 0 w 2314"/>
              <a:gd name="T5" fmla="*/ 0 h 1157"/>
              <a:gd name="T6" fmla="*/ 1157 w 2314"/>
              <a:gd name="T7" fmla="*/ 1157 h 1157"/>
              <a:gd name="T8" fmla="*/ 2314 w 2314"/>
              <a:gd name="T9" fmla="*/ 0 h 1157"/>
              <a:gd name="T10" fmla="*/ 1900 w 2314"/>
              <a:gd name="T11" fmla="*/ 0 h 1157"/>
              <a:gd name="T12" fmla="*/ 1157 w 2314"/>
              <a:gd name="T13" fmla="*/ 743 h 1157"/>
            </a:gdLst>
            <a:ahLst/>
            <a:cxnLst>
              <a:cxn ang="0">
                <a:pos x="T0" y="T1"/>
              </a:cxn>
              <a:cxn ang="0">
                <a:pos x="T2" y="T3"/>
              </a:cxn>
              <a:cxn ang="0">
                <a:pos x="T4" y="T5"/>
              </a:cxn>
              <a:cxn ang="0">
                <a:pos x="T6" y="T7"/>
              </a:cxn>
              <a:cxn ang="0">
                <a:pos x="T8" y="T9"/>
              </a:cxn>
              <a:cxn ang="0">
                <a:pos x="T10" y="T11"/>
              </a:cxn>
              <a:cxn ang="0">
                <a:pos x="T12" y="T13"/>
              </a:cxn>
            </a:cxnLst>
            <a:rect l="0" t="0" r="r" b="b"/>
            <a:pathLst>
              <a:path w="2314" h="1157">
                <a:moveTo>
                  <a:pt x="1157" y="743"/>
                </a:moveTo>
                <a:cubicBezTo>
                  <a:pt x="747" y="743"/>
                  <a:pt x="414" y="410"/>
                  <a:pt x="414" y="0"/>
                </a:cubicBezTo>
                <a:cubicBezTo>
                  <a:pt x="0" y="0"/>
                  <a:pt x="0" y="0"/>
                  <a:pt x="0" y="0"/>
                </a:cubicBezTo>
                <a:cubicBezTo>
                  <a:pt x="0" y="639"/>
                  <a:pt x="518" y="1157"/>
                  <a:pt x="1157" y="1157"/>
                </a:cubicBezTo>
                <a:cubicBezTo>
                  <a:pt x="1796" y="1157"/>
                  <a:pt x="2314" y="639"/>
                  <a:pt x="2314" y="0"/>
                </a:cubicBezTo>
                <a:cubicBezTo>
                  <a:pt x="1900" y="0"/>
                  <a:pt x="1900" y="0"/>
                  <a:pt x="1900" y="0"/>
                </a:cubicBezTo>
                <a:cubicBezTo>
                  <a:pt x="1900" y="410"/>
                  <a:pt x="1567" y="743"/>
                  <a:pt x="1157" y="743"/>
                </a:cubicBezTo>
                <a:close/>
              </a:path>
            </a:pathLst>
          </a:custGeom>
          <a:solidFill>
            <a:schemeClr val="bg2">
              <a:lumMod val="50000"/>
            </a:schemeClr>
          </a:solidFill>
          <a:ln>
            <a:noFill/>
          </a:ln>
        </p:spPr>
        <p:txBody>
          <a:bodyPr vert="horz" wrap="square" lIns="137160" tIns="68580" rIns="137160" bIns="68580" numCol="1" anchor="t" anchorCtr="0" compatLnSpc="1">
            <a:prstTxWarp prst="textNoShape">
              <a:avLst/>
            </a:prstTxWarp>
          </a:bodyPr>
          <a:lstStyle/>
          <a:p>
            <a:endParaRPr lang="id-ID" sz="4050"/>
          </a:p>
        </p:txBody>
      </p:sp>
      <p:sp>
        <p:nvSpPr>
          <p:cNvPr id="4" name="Freeform 12">
            <a:extLst>
              <a:ext uri="{FF2B5EF4-FFF2-40B4-BE49-F238E27FC236}">
                <a16:creationId xmlns="" xmlns:a16="http://schemas.microsoft.com/office/drawing/2014/main" id="{5719FB2A-CB16-419D-8C35-E467AF2E6898}"/>
              </a:ext>
            </a:extLst>
          </p:cNvPr>
          <p:cNvSpPr>
            <a:spLocks/>
          </p:cNvSpPr>
          <p:nvPr userDrawn="1"/>
        </p:nvSpPr>
        <p:spPr bwMode="auto">
          <a:xfrm>
            <a:off x="1311606" y="2398528"/>
            <a:ext cx="2819716" cy="1412279"/>
          </a:xfrm>
          <a:custGeom>
            <a:avLst/>
            <a:gdLst>
              <a:gd name="T0" fmla="*/ 1156 w 2313"/>
              <a:gd name="T1" fmla="*/ 414 h 1157"/>
              <a:gd name="T2" fmla="*/ 413 w 2313"/>
              <a:gd name="T3" fmla="*/ 1157 h 1157"/>
              <a:gd name="T4" fmla="*/ 0 w 2313"/>
              <a:gd name="T5" fmla="*/ 1157 h 1157"/>
              <a:gd name="T6" fmla="*/ 1156 w 2313"/>
              <a:gd name="T7" fmla="*/ 0 h 1157"/>
              <a:gd name="T8" fmla="*/ 2313 w 2313"/>
              <a:gd name="T9" fmla="*/ 1157 h 1157"/>
              <a:gd name="T10" fmla="*/ 1899 w 2313"/>
              <a:gd name="T11" fmla="*/ 1157 h 1157"/>
              <a:gd name="T12" fmla="*/ 1156 w 2313"/>
              <a:gd name="T13" fmla="*/ 414 h 1157"/>
            </a:gdLst>
            <a:ahLst/>
            <a:cxnLst>
              <a:cxn ang="0">
                <a:pos x="T0" y="T1"/>
              </a:cxn>
              <a:cxn ang="0">
                <a:pos x="T2" y="T3"/>
              </a:cxn>
              <a:cxn ang="0">
                <a:pos x="T4" y="T5"/>
              </a:cxn>
              <a:cxn ang="0">
                <a:pos x="T6" y="T7"/>
              </a:cxn>
              <a:cxn ang="0">
                <a:pos x="T8" y="T9"/>
              </a:cxn>
              <a:cxn ang="0">
                <a:pos x="T10" y="T11"/>
              </a:cxn>
              <a:cxn ang="0">
                <a:pos x="T12" y="T13"/>
              </a:cxn>
            </a:cxnLst>
            <a:rect l="0" t="0" r="r" b="b"/>
            <a:pathLst>
              <a:path w="2313" h="1157">
                <a:moveTo>
                  <a:pt x="1156" y="414"/>
                </a:moveTo>
                <a:cubicBezTo>
                  <a:pt x="746" y="414"/>
                  <a:pt x="413" y="746"/>
                  <a:pt x="413" y="1157"/>
                </a:cubicBezTo>
                <a:cubicBezTo>
                  <a:pt x="0" y="1157"/>
                  <a:pt x="0" y="1157"/>
                  <a:pt x="0" y="1157"/>
                </a:cubicBezTo>
                <a:cubicBezTo>
                  <a:pt x="0" y="518"/>
                  <a:pt x="518" y="0"/>
                  <a:pt x="1156" y="0"/>
                </a:cubicBezTo>
                <a:cubicBezTo>
                  <a:pt x="1795" y="0"/>
                  <a:pt x="2313" y="518"/>
                  <a:pt x="2313" y="1157"/>
                </a:cubicBezTo>
                <a:cubicBezTo>
                  <a:pt x="1899" y="1157"/>
                  <a:pt x="1899" y="1157"/>
                  <a:pt x="1899" y="1157"/>
                </a:cubicBezTo>
                <a:cubicBezTo>
                  <a:pt x="1899" y="746"/>
                  <a:pt x="1567" y="414"/>
                  <a:pt x="1156" y="414"/>
                </a:cubicBezTo>
                <a:close/>
              </a:path>
            </a:pathLst>
          </a:custGeom>
          <a:solidFill>
            <a:schemeClr val="accent3">
              <a:lumMod val="75000"/>
            </a:schemeClr>
          </a:solidFill>
          <a:ln>
            <a:noFill/>
          </a:ln>
        </p:spPr>
        <p:txBody>
          <a:bodyPr vert="horz" wrap="square" lIns="137160" tIns="68580" rIns="137160" bIns="68580" numCol="1" anchor="t" anchorCtr="0" compatLnSpc="1">
            <a:prstTxWarp prst="textNoShape">
              <a:avLst/>
            </a:prstTxWarp>
          </a:bodyPr>
          <a:lstStyle/>
          <a:p>
            <a:endParaRPr lang="id-ID" sz="4050"/>
          </a:p>
        </p:txBody>
      </p:sp>
      <p:grpSp>
        <p:nvGrpSpPr>
          <p:cNvPr id="5" name="Agrupar 27">
            <a:extLst>
              <a:ext uri="{FF2B5EF4-FFF2-40B4-BE49-F238E27FC236}">
                <a16:creationId xmlns="" xmlns:a16="http://schemas.microsoft.com/office/drawing/2014/main" id="{75AE5F0E-6346-4F76-9C1B-2AD5143A1FFE}"/>
              </a:ext>
            </a:extLst>
          </p:cNvPr>
          <p:cNvGrpSpPr/>
          <p:nvPr userDrawn="1"/>
        </p:nvGrpSpPr>
        <p:grpSpPr>
          <a:xfrm>
            <a:off x="5942267" y="2398528"/>
            <a:ext cx="2931084" cy="2822944"/>
            <a:chOff x="8504492" y="2017528"/>
            <a:chExt cx="2931084" cy="2822944"/>
          </a:xfrm>
        </p:grpSpPr>
        <p:sp>
          <p:nvSpPr>
            <p:cNvPr id="6" name="Freeform 8">
              <a:extLst>
                <a:ext uri="{FF2B5EF4-FFF2-40B4-BE49-F238E27FC236}">
                  <a16:creationId xmlns="" xmlns:a16="http://schemas.microsoft.com/office/drawing/2014/main" id="{A85EB98F-3640-4ED6-B587-15D977C3DBD7}"/>
                </a:ext>
              </a:extLst>
            </p:cNvPr>
            <p:cNvSpPr>
              <a:spLocks/>
            </p:cNvSpPr>
            <p:nvPr/>
          </p:nvSpPr>
          <p:spPr bwMode="auto">
            <a:xfrm>
              <a:off x="8504492" y="2017528"/>
              <a:ext cx="2819716" cy="1412279"/>
            </a:xfrm>
            <a:custGeom>
              <a:avLst/>
              <a:gdLst>
                <a:gd name="T0" fmla="*/ 1157 w 2313"/>
                <a:gd name="T1" fmla="*/ 414 h 1157"/>
                <a:gd name="T2" fmla="*/ 414 w 2313"/>
                <a:gd name="T3" fmla="*/ 1157 h 1157"/>
                <a:gd name="T4" fmla="*/ 0 w 2313"/>
                <a:gd name="T5" fmla="*/ 1157 h 1157"/>
                <a:gd name="T6" fmla="*/ 1157 w 2313"/>
                <a:gd name="T7" fmla="*/ 0 h 1157"/>
                <a:gd name="T8" fmla="*/ 2313 w 2313"/>
                <a:gd name="T9" fmla="*/ 1157 h 1157"/>
                <a:gd name="T10" fmla="*/ 1900 w 2313"/>
                <a:gd name="T11" fmla="*/ 1157 h 1157"/>
                <a:gd name="T12" fmla="*/ 1157 w 2313"/>
                <a:gd name="T13" fmla="*/ 414 h 1157"/>
              </a:gdLst>
              <a:ahLst/>
              <a:cxnLst>
                <a:cxn ang="0">
                  <a:pos x="T0" y="T1"/>
                </a:cxn>
                <a:cxn ang="0">
                  <a:pos x="T2" y="T3"/>
                </a:cxn>
                <a:cxn ang="0">
                  <a:pos x="T4" y="T5"/>
                </a:cxn>
                <a:cxn ang="0">
                  <a:pos x="T6" y="T7"/>
                </a:cxn>
                <a:cxn ang="0">
                  <a:pos x="T8" y="T9"/>
                </a:cxn>
                <a:cxn ang="0">
                  <a:pos x="T10" y="T11"/>
                </a:cxn>
                <a:cxn ang="0">
                  <a:pos x="T12" y="T13"/>
                </a:cxn>
              </a:cxnLst>
              <a:rect l="0" t="0" r="r" b="b"/>
              <a:pathLst>
                <a:path w="2313" h="1157">
                  <a:moveTo>
                    <a:pt x="1157" y="414"/>
                  </a:moveTo>
                  <a:cubicBezTo>
                    <a:pt x="746" y="414"/>
                    <a:pt x="414" y="746"/>
                    <a:pt x="414" y="1157"/>
                  </a:cubicBezTo>
                  <a:cubicBezTo>
                    <a:pt x="0" y="1157"/>
                    <a:pt x="0" y="1157"/>
                    <a:pt x="0" y="1157"/>
                  </a:cubicBezTo>
                  <a:cubicBezTo>
                    <a:pt x="0" y="518"/>
                    <a:pt x="518" y="0"/>
                    <a:pt x="1157" y="0"/>
                  </a:cubicBezTo>
                  <a:cubicBezTo>
                    <a:pt x="1796" y="0"/>
                    <a:pt x="2313" y="518"/>
                    <a:pt x="2313" y="1157"/>
                  </a:cubicBezTo>
                  <a:cubicBezTo>
                    <a:pt x="1900" y="1157"/>
                    <a:pt x="1900" y="1157"/>
                    <a:pt x="1900" y="1157"/>
                  </a:cubicBezTo>
                  <a:cubicBezTo>
                    <a:pt x="1900" y="746"/>
                    <a:pt x="1567" y="414"/>
                    <a:pt x="1157" y="414"/>
                  </a:cubicBezTo>
                  <a:close/>
                </a:path>
              </a:pathLst>
            </a:custGeom>
            <a:solidFill>
              <a:schemeClr val="accent3">
                <a:lumMod val="75000"/>
              </a:schemeClr>
            </a:solidFill>
            <a:ln>
              <a:noFill/>
            </a:ln>
          </p:spPr>
          <p:txBody>
            <a:bodyPr vert="horz" wrap="square" lIns="137160" tIns="68580" rIns="137160" bIns="68580" numCol="1" anchor="t" anchorCtr="0" compatLnSpc="1">
              <a:prstTxWarp prst="textNoShape">
                <a:avLst/>
              </a:prstTxWarp>
            </a:bodyPr>
            <a:lstStyle/>
            <a:p>
              <a:endParaRPr lang="id-ID" sz="4050"/>
            </a:p>
          </p:txBody>
        </p:sp>
        <p:sp>
          <p:nvSpPr>
            <p:cNvPr id="7" name="Freeform 14">
              <a:extLst>
                <a:ext uri="{FF2B5EF4-FFF2-40B4-BE49-F238E27FC236}">
                  <a16:creationId xmlns="" xmlns:a16="http://schemas.microsoft.com/office/drawing/2014/main" id="{C93C7F52-D278-4DD8-A7BA-6C7CB3A549C8}"/>
                </a:ext>
              </a:extLst>
            </p:cNvPr>
            <p:cNvSpPr>
              <a:spLocks/>
            </p:cNvSpPr>
            <p:nvPr/>
          </p:nvSpPr>
          <p:spPr bwMode="auto">
            <a:xfrm>
              <a:off x="8504492" y="3065036"/>
              <a:ext cx="2931084" cy="1775436"/>
            </a:xfrm>
            <a:custGeom>
              <a:avLst/>
              <a:gdLst>
                <a:gd name="T0" fmla="*/ 2106 w 2404"/>
                <a:gd name="T1" fmla="*/ 0 h 1455"/>
                <a:gd name="T2" fmla="*/ 1808 w 2404"/>
                <a:gd name="T3" fmla="*/ 298 h 1455"/>
                <a:gd name="T4" fmla="*/ 1900 w 2404"/>
                <a:gd name="T5" fmla="*/ 298 h 1455"/>
                <a:gd name="T6" fmla="*/ 1157 w 2404"/>
                <a:gd name="T7" fmla="*/ 1041 h 1455"/>
                <a:gd name="T8" fmla="*/ 414 w 2404"/>
                <a:gd name="T9" fmla="*/ 298 h 1455"/>
                <a:gd name="T10" fmla="*/ 0 w 2404"/>
                <a:gd name="T11" fmla="*/ 298 h 1455"/>
                <a:gd name="T12" fmla="*/ 1157 w 2404"/>
                <a:gd name="T13" fmla="*/ 1455 h 1455"/>
                <a:gd name="T14" fmla="*/ 2313 w 2404"/>
                <a:gd name="T15" fmla="*/ 298 h 1455"/>
                <a:gd name="T16" fmla="*/ 2404 w 2404"/>
                <a:gd name="T17" fmla="*/ 298 h 1455"/>
                <a:gd name="T18" fmla="*/ 2106 w 2404"/>
                <a:gd name="T19" fmla="*/ 0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4" h="1455">
                  <a:moveTo>
                    <a:pt x="2106" y="0"/>
                  </a:moveTo>
                  <a:cubicBezTo>
                    <a:pt x="1808" y="298"/>
                    <a:pt x="1808" y="298"/>
                    <a:pt x="1808" y="298"/>
                  </a:cubicBezTo>
                  <a:cubicBezTo>
                    <a:pt x="1900" y="298"/>
                    <a:pt x="1900" y="298"/>
                    <a:pt x="1900" y="298"/>
                  </a:cubicBezTo>
                  <a:cubicBezTo>
                    <a:pt x="1900" y="708"/>
                    <a:pt x="1567" y="1041"/>
                    <a:pt x="1157" y="1041"/>
                  </a:cubicBezTo>
                  <a:cubicBezTo>
                    <a:pt x="746" y="1041"/>
                    <a:pt x="414" y="708"/>
                    <a:pt x="414" y="298"/>
                  </a:cubicBezTo>
                  <a:cubicBezTo>
                    <a:pt x="0" y="298"/>
                    <a:pt x="0" y="298"/>
                    <a:pt x="0" y="298"/>
                  </a:cubicBezTo>
                  <a:cubicBezTo>
                    <a:pt x="0" y="937"/>
                    <a:pt x="518" y="1455"/>
                    <a:pt x="1157" y="1455"/>
                  </a:cubicBezTo>
                  <a:cubicBezTo>
                    <a:pt x="1796" y="1455"/>
                    <a:pt x="2313" y="937"/>
                    <a:pt x="2313" y="298"/>
                  </a:cubicBezTo>
                  <a:cubicBezTo>
                    <a:pt x="2404" y="298"/>
                    <a:pt x="2404" y="298"/>
                    <a:pt x="2404" y="298"/>
                  </a:cubicBezTo>
                  <a:lnTo>
                    <a:pt x="2106" y="0"/>
                  </a:lnTo>
                  <a:close/>
                </a:path>
              </a:pathLst>
            </a:custGeom>
            <a:solidFill>
              <a:schemeClr val="accent3">
                <a:lumMod val="50000"/>
              </a:schemeClr>
            </a:solidFill>
            <a:ln>
              <a:noFill/>
            </a:ln>
          </p:spPr>
          <p:txBody>
            <a:bodyPr vert="horz" wrap="square" lIns="137160" tIns="68580" rIns="137160" bIns="68580" numCol="1" anchor="t" anchorCtr="0" compatLnSpc="1">
              <a:prstTxWarp prst="textNoShape">
                <a:avLst/>
              </a:prstTxWarp>
            </a:bodyPr>
            <a:lstStyle/>
            <a:p>
              <a:endParaRPr lang="id-ID" sz="4050"/>
            </a:p>
          </p:txBody>
        </p:sp>
      </p:grpSp>
      <p:sp>
        <p:nvSpPr>
          <p:cNvPr id="8" name="Freeform 15">
            <a:extLst>
              <a:ext uri="{FF2B5EF4-FFF2-40B4-BE49-F238E27FC236}">
                <a16:creationId xmlns="" xmlns:a16="http://schemas.microsoft.com/office/drawing/2014/main" id="{D82E489B-6DB4-4F67-BE99-9484322A1830}"/>
              </a:ext>
            </a:extLst>
          </p:cNvPr>
          <p:cNvSpPr>
            <a:spLocks/>
          </p:cNvSpPr>
          <p:nvPr userDrawn="1"/>
        </p:nvSpPr>
        <p:spPr bwMode="auto">
          <a:xfrm>
            <a:off x="3626129" y="2398528"/>
            <a:ext cx="2931084" cy="1773823"/>
          </a:xfrm>
          <a:custGeom>
            <a:avLst/>
            <a:gdLst>
              <a:gd name="T0" fmla="*/ 2106 w 2404"/>
              <a:gd name="T1" fmla="*/ 1454 h 1454"/>
              <a:gd name="T2" fmla="*/ 1809 w 2404"/>
              <a:gd name="T3" fmla="*/ 1157 h 1454"/>
              <a:gd name="T4" fmla="*/ 1900 w 2404"/>
              <a:gd name="T5" fmla="*/ 1157 h 1454"/>
              <a:gd name="T6" fmla="*/ 1157 w 2404"/>
              <a:gd name="T7" fmla="*/ 414 h 1454"/>
              <a:gd name="T8" fmla="*/ 414 w 2404"/>
              <a:gd name="T9" fmla="*/ 1157 h 1454"/>
              <a:gd name="T10" fmla="*/ 0 w 2404"/>
              <a:gd name="T11" fmla="*/ 1157 h 1454"/>
              <a:gd name="T12" fmla="*/ 1157 w 2404"/>
              <a:gd name="T13" fmla="*/ 0 h 1454"/>
              <a:gd name="T14" fmla="*/ 2314 w 2404"/>
              <a:gd name="T15" fmla="*/ 1157 h 1454"/>
              <a:gd name="T16" fmla="*/ 2404 w 2404"/>
              <a:gd name="T17" fmla="*/ 1157 h 1454"/>
              <a:gd name="T18" fmla="*/ 2106 w 2404"/>
              <a:gd name="T19" fmla="*/ 1454 h 1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4" h="1454">
                <a:moveTo>
                  <a:pt x="2106" y="1454"/>
                </a:moveTo>
                <a:cubicBezTo>
                  <a:pt x="1809" y="1157"/>
                  <a:pt x="1809" y="1157"/>
                  <a:pt x="1809" y="1157"/>
                </a:cubicBezTo>
                <a:cubicBezTo>
                  <a:pt x="1900" y="1157"/>
                  <a:pt x="1900" y="1157"/>
                  <a:pt x="1900" y="1157"/>
                </a:cubicBezTo>
                <a:cubicBezTo>
                  <a:pt x="1900" y="746"/>
                  <a:pt x="1567" y="414"/>
                  <a:pt x="1157" y="414"/>
                </a:cubicBezTo>
                <a:cubicBezTo>
                  <a:pt x="747" y="414"/>
                  <a:pt x="414" y="746"/>
                  <a:pt x="414" y="1157"/>
                </a:cubicBezTo>
                <a:cubicBezTo>
                  <a:pt x="0" y="1157"/>
                  <a:pt x="0" y="1157"/>
                  <a:pt x="0" y="1157"/>
                </a:cubicBezTo>
                <a:cubicBezTo>
                  <a:pt x="0" y="518"/>
                  <a:pt x="518" y="0"/>
                  <a:pt x="1157" y="0"/>
                </a:cubicBezTo>
                <a:cubicBezTo>
                  <a:pt x="1796" y="0"/>
                  <a:pt x="2314" y="518"/>
                  <a:pt x="2314" y="1157"/>
                </a:cubicBezTo>
                <a:cubicBezTo>
                  <a:pt x="2404" y="1157"/>
                  <a:pt x="2404" y="1157"/>
                  <a:pt x="2404" y="1157"/>
                </a:cubicBezTo>
                <a:lnTo>
                  <a:pt x="2106" y="1454"/>
                </a:lnTo>
                <a:close/>
              </a:path>
            </a:pathLst>
          </a:custGeom>
          <a:solidFill>
            <a:srgbClr val="2EC6C2"/>
          </a:solidFill>
          <a:ln>
            <a:noFill/>
          </a:ln>
        </p:spPr>
        <p:txBody>
          <a:bodyPr vert="horz" wrap="square" lIns="137160" tIns="68580" rIns="137160" bIns="68580" numCol="1" anchor="t" anchorCtr="0" compatLnSpc="1">
            <a:prstTxWarp prst="textNoShape">
              <a:avLst/>
            </a:prstTxWarp>
          </a:bodyPr>
          <a:lstStyle/>
          <a:p>
            <a:endParaRPr lang="id-ID" sz="4050"/>
          </a:p>
        </p:txBody>
      </p:sp>
      <p:sp>
        <p:nvSpPr>
          <p:cNvPr id="9" name="Freeform 16">
            <a:extLst>
              <a:ext uri="{FF2B5EF4-FFF2-40B4-BE49-F238E27FC236}">
                <a16:creationId xmlns="" xmlns:a16="http://schemas.microsoft.com/office/drawing/2014/main" id="{A0395FE4-535D-4FE8-9F6A-94F75D2DD82D}"/>
              </a:ext>
            </a:extLst>
          </p:cNvPr>
          <p:cNvSpPr>
            <a:spLocks/>
          </p:cNvSpPr>
          <p:nvPr userDrawn="1"/>
        </p:nvSpPr>
        <p:spPr bwMode="auto">
          <a:xfrm>
            <a:off x="1311606" y="3446036"/>
            <a:ext cx="2929470" cy="1775436"/>
          </a:xfrm>
          <a:custGeom>
            <a:avLst/>
            <a:gdLst>
              <a:gd name="T0" fmla="*/ 2106 w 2403"/>
              <a:gd name="T1" fmla="*/ 0 h 1455"/>
              <a:gd name="T2" fmla="*/ 1808 w 2403"/>
              <a:gd name="T3" fmla="*/ 298 h 1455"/>
              <a:gd name="T4" fmla="*/ 1899 w 2403"/>
              <a:gd name="T5" fmla="*/ 298 h 1455"/>
              <a:gd name="T6" fmla="*/ 1156 w 2403"/>
              <a:gd name="T7" fmla="*/ 1041 h 1455"/>
              <a:gd name="T8" fmla="*/ 413 w 2403"/>
              <a:gd name="T9" fmla="*/ 298 h 1455"/>
              <a:gd name="T10" fmla="*/ 0 w 2403"/>
              <a:gd name="T11" fmla="*/ 298 h 1455"/>
              <a:gd name="T12" fmla="*/ 1156 w 2403"/>
              <a:gd name="T13" fmla="*/ 1455 h 1455"/>
              <a:gd name="T14" fmla="*/ 2313 w 2403"/>
              <a:gd name="T15" fmla="*/ 298 h 1455"/>
              <a:gd name="T16" fmla="*/ 2403 w 2403"/>
              <a:gd name="T17" fmla="*/ 298 h 1455"/>
              <a:gd name="T18" fmla="*/ 2106 w 2403"/>
              <a:gd name="T19" fmla="*/ 0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3" h="1455">
                <a:moveTo>
                  <a:pt x="2106" y="0"/>
                </a:moveTo>
                <a:cubicBezTo>
                  <a:pt x="1808" y="298"/>
                  <a:pt x="1808" y="298"/>
                  <a:pt x="1808" y="298"/>
                </a:cubicBezTo>
                <a:cubicBezTo>
                  <a:pt x="1899" y="298"/>
                  <a:pt x="1899" y="298"/>
                  <a:pt x="1899" y="298"/>
                </a:cubicBezTo>
                <a:cubicBezTo>
                  <a:pt x="1899" y="708"/>
                  <a:pt x="1567" y="1041"/>
                  <a:pt x="1156" y="1041"/>
                </a:cubicBezTo>
                <a:cubicBezTo>
                  <a:pt x="746" y="1041"/>
                  <a:pt x="413" y="708"/>
                  <a:pt x="413" y="298"/>
                </a:cubicBezTo>
                <a:cubicBezTo>
                  <a:pt x="0" y="298"/>
                  <a:pt x="0" y="298"/>
                  <a:pt x="0" y="298"/>
                </a:cubicBezTo>
                <a:cubicBezTo>
                  <a:pt x="0" y="937"/>
                  <a:pt x="518" y="1455"/>
                  <a:pt x="1156" y="1455"/>
                </a:cubicBezTo>
                <a:cubicBezTo>
                  <a:pt x="1795" y="1455"/>
                  <a:pt x="2313" y="937"/>
                  <a:pt x="2313" y="298"/>
                </a:cubicBezTo>
                <a:cubicBezTo>
                  <a:pt x="2403" y="298"/>
                  <a:pt x="2403" y="298"/>
                  <a:pt x="2403" y="298"/>
                </a:cubicBezTo>
                <a:lnTo>
                  <a:pt x="2106" y="0"/>
                </a:lnTo>
                <a:close/>
              </a:path>
            </a:pathLst>
          </a:custGeom>
          <a:solidFill>
            <a:schemeClr val="accent3">
              <a:lumMod val="50000"/>
            </a:schemeClr>
          </a:solidFill>
          <a:ln>
            <a:noFill/>
          </a:ln>
        </p:spPr>
        <p:txBody>
          <a:bodyPr vert="horz" wrap="square" lIns="137160" tIns="68580" rIns="137160" bIns="68580" numCol="1" anchor="t" anchorCtr="0" compatLnSpc="1">
            <a:prstTxWarp prst="textNoShape">
              <a:avLst/>
            </a:prstTxWarp>
          </a:bodyPr>
          <a:lstStyle/>
          <a:p>
            <a:endParaRPr lang="id-ID" sz="4050"/>
          </a:p>
        </p:txBody>
      </p:sp>
      <p:pic>
        <p:nvPicPr>
          <p:cNvPr id="21" name="Gráfico 21">
            <a:extLst>
              <a:ext uri="{FF2B5EF4-FFF2-40B4-BE49-F238E27FC236}">
                <a16:creationId xmlns="" xmlns:a16="http://schemas.microsoft.com/office/drawing/2014/main" id="{0DD62F1B-AF63-4F74-95FB-50E93482E58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9710075" y="1063736"/>
            <a:ext cx="1401291" cy="358370"/>
          </a:xfrm>
          <a:prstGeom prst="rect">
            <a:avLst/>
          </a:prstGeom>
        </p:spPr>
      </p:pic>
      <p:pic>
        <p:nvPicPr>
          <p:cNvPr id="22" name="Gráfico 30">
            <a:extLst>
              <a:ext uri="{FF2B5EF4-FFF2-40B4-BE49-F238E27FC236}">
                <a16:creationId xmlns="" xmlns:a16="http://schemas.microsoft.com/office/drawing/2014/main" id="{BE560949-4C30-4935-9C15-4534F6460D5A}"/>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6591650">
            <a:off x="4199017" y="4069880"/>
            <a:ext cx="10935849" cy="8895408"/>
          </a:xfrm>
          <a:prstGeom prst="rect">
            <a:avLst/>
          </a:prstGeom>
        </p:spPr>
      </p:pic>
      <p:sp>
        <p:nvSpPr>
          <p:cNvPr id="23" name="Espaço Reservado para Texto 14"/>
          <p:cNvSpPr>
            <a:spLocks noGrp="1"/>
          </p:cNvSpPr>
          <p:nvPr>
            <p:ph type="body" sz="quarter" idx="14" hasCustomPrompt="1"/>
          </p:nvPr>
        </p:nvSpPr>
        <p:spPr>
          <a:xfrm>
            <a:off x="1220443"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Tree>
    <p:extLst>
      <p:ext uri="{BB962C8B-B14F-4D97-AF65-F5344CB8AC3E}">
        <p14:creationId xmlns:p14="http://schemas.microsoft.com/office/powerpoint/2010/main" val="44949838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pic>
        <p:nvPicPr>
          <p:cNvPr id="3" name="Gráfico 49">
            <a:extLst>
              <a:ext uri="{FF2B5EF4-FFF2-40B4-BE49-F238E27FC236}">
                <a16:creationId xmlns="" xmlns:a16="http://schemas.microsoft.com/office/drawing/2014/main" id="{519C2FC9-496F-4D5B-A7B9-FEECA4A7F42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998912">
            <a:off x="-3620652" y="7331"/>
            <a:ext cx="6618042" cy="7587034"/>
          </a:xfrm>
          <a:prstGeom prst="rect">
            <a:avLst/>
          </a:prstGeom>
        </p:spPr>
      </p:pic>
      <p:pic>
        <p:nvPicPr>
          <p:cNvPr id="5" name="Gráfico 21">
            <a:extLst>
              <a:ext uri="{FF2B5EF4-FFF2-40B4-BE49-F238E27FC236}">
                <a16:creationId xmlns="" xmlns:a16="http://schemas.microsoft.com/office/drawing/2014/main" id="{0DD62F1B-AF63-4F74-95FB-50E93482E58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9558937" y="1063736"/>
            <a:ext cx="1401291" cy="358370"/>
          </a:xfrm>
          <a:prstGeom prst="rect">
            <a:avLst/>
          </a:prstGeom>
        </p:spPr>
      </p:pic>
      <p:sp>
        <p:nvSpPr>
          <p:cNvPr id="6" name="Прямоугольник 77">
            <a:extLst>
              <a:ext uri="{FF2B5EF4-FFF2-40B4-BE49-F238E27FC236}">
                <a16:creationId xmlns="" xmlns:a16="http://schemas.microsoft.com/office/drawing/2014/main" id="{D0C9F7A3-5E00-4F95-A940-B13661233D18}"/>
              </a:ext>
            </a:extLst>
          </p:cNvPr>
          <p:cNvSpPr/>
          <p:nvPr userDrawn="1"/>
        </p:nvSpPr>
        <p:spPr>
          <a:xfrm rot="10800000">
            <a:off x="3381621" y="3180263"/>
            <a:ext cx="9210427" cy="1652887"/>
          </a:xfrm>
          <a:prstGeom prst="rect">
            <a:avLst/>
          </a:prstGeom>
          <a:solidFill>
            <a:srgbClr val="2EC6C2">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25">
              <a:latin typeface="Tahoma" panose="020B0604030504040204" pitchFamily="34" charset="0"/>
              <a:ea typeface="Tahoma" panose="020B0604030504040204" pitchFamily="34" charset="0"/>
              <a:cs typeface="Tahoma" panose="020B0604030504040204" pitchFamily="34" charset="0"/>
            </a:endParaRPr>
          </a:p>
        </p:txBody>
      </p:sp>
      <p:sp>
        <p:nvSpPr>
          <p:cNvPr id="7" name="Полилиния 85">
            <a:extLst>
              <a:ext uri="{FF2B5EF4-FFF2-40B4-BE49-F238E27FC236}">
                <a16:creationId xmlns="" xmlns:a16="http://schemas.microsoft.com/office/drawing/2014/main" id="{A668AA65-4F1E-4C4E-BEC5-332E492865F8}"/>
              </a:ext>
            </a:extLst>
          </p:cNvPr>
          <p:cNvSpPr/>
          <p:nvPr userDrawn="1"/>
        </p:nvSpPr>
        <p:spPr>
          <a:xfrm rot="10800000">
            <a:off x="2168426" y="1835961"/>
            <a:ext cx="5033036" cy="1221191"/>
          </a:xfrm>
          <a:custGeom>
            <a:avLst/>
            <a:gdLst>
              <a:gd name="connsiteX0" fmla="*/ 11760742 w 11760742"/>
              <a:gd name="connsiteY0" fmla="*/ 2853567 h 2853567"/>
              <a:gd name="connsiteX1" fmla="*/ 0 w 11760742"/>
              <a:gd name="connsiteY1" fmla="*/ 2853567 h 2853567"/>
              <a:gd name="connsiteX2" fmla="*/ 0 w 11760742"/>
              <a:gd name="connsiteY2" fmla="*/ 0 h 2853567"/>
              <a:gd name="connsiteX3" fmla="*/ 9066565 w 11760742"/>
              <a:gd name="connsiteY3" fmla="*/ 0 h 2853567"/>
              <a:gd name="connsiteX4" fmla="*/ 9029526 w 11760742"/>
              <a:gd name="connsiteY4" fmla="*/ 44948 h 2853567"/>
              <a:gd name="connsiteX5" fmla="*/ 9015025 w 11760742"/>
              <a:gd name="connsiteY5" fmla="*/ 401066 h 2853567"/>
              <a:gd name="connsiteX6" fmla="*/ 11567900 w 11760742"/>
              <a:gd name="connsiteY6" fmla="*/ 2786607 h 2853567"/>
              <a:gd name="connsiteX7" fmla="*/ 11718907 w 11760742"/>
              <a:gd name="connsiteY7" fmla="*/ 2827570 h 2853567"/>
              <a:gd name="connsiteX8" fmla="*/ 11760742 w 11760742"/>
              <a:gd name="connsiteY8" fmla="*/ 2825812 h 285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0742" h="2853567">
                <a:moveTo>
                  <a:pt x="11760742" y="2853567"/>
                </a:moveTo>
                <a:lnTo>
                  <a:pt x="0" y="2853567"/>
                </a:lnTo>
                <a:lnTo>
                  <a:pt x="0" y="0"/>
                </a:lnTo>
                <a:lnTo>
                  <a:pt x="9066565" y="0"/>
                </a:lnTo>
                <a:lnTo>
                  <a:pt x="9029526" y="44948"/>
                </a:lnTo>
                <a:cubicBezTo>
                  <a:pt x="8961094" y="148689"/>
                  <a:pt x="8949901" y="284585"/>
                  <a:pt x="9015025" y="401066"/>
                </a:cubicBezTo>
                <a:cubicBezTo>
                  <a:pt x="9601144" y="1457165"/>
                  <a:pt x="10512885" y="2277195"/>
                  <a:pt x="11567900" y="2786607"/>
                </a:cubicBezTo>
                <a:cubicBezTo>
                  <a:pt x="11616742" y="2811457"/>
                  <a:pt x="11668028" y="2824658"/>
                  <a:pt x="11718907" y="2827570"/>
                </a:cubicBezTo>
                <a:lnTo>
                  <a:pt x="11760742" y="2825812"/>
                </a:lnTo>
                <a:close/>
              </a:path>
            </a:pathLst>
          </a:custGeom>
          <a:solidFill>
            <a:srgbClr val="2EC6C2">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25">
              <a:latin typeface="Tahoma" panose="020B0604030504040204" pitchFamily="34" charset="0"/>
              <a:ea typeface="Tahoma" panose="020B0604030504040204" pitchFamily="34" charset="0"/>
              <a:cs typeface="Tahoma" panose="020B0604030504040204" pitchFamily="34" charset="0"/>
            </a:endParaRPr>
          </a:p>
        </p:txBody>
      </p:sp>
      <p:sp>
        <p:nvSpPr>
          <p:cNvPr id="8" name="Полилиния 90">
            <a:extLst>
              <a:ext uri="{FF2B5EF4-FFF2-40B4-BE49-F238E27FC236}">
                <a16:creationId xmlns="" xmlns:a16="http://schemas.microsoft.com/office/drawing/2014/main" id="{C363D7D1-8D8D-467D-B0ED-40DFEB715722}"/>
              </a:ext>
            </a:extLst>
          </p:cNvPr>
          <p:cNvSpPr/>
          <p:nvPr userDrawn="1"/>
        </p:nvSpPr>
        <p:spPr>
          <a:xfrm flipH="1">
            <a:off x="2168426" y="4948377"/>
            <a:ext cx="5033036" cy="1221191"/>
          </a:xfrm>
          <a:custGeom>
            <a:avLst/>
            <a:gdLst>
              <a:gd name="connsiteX0" fmla="*/ 11760742 w 11760742"/>
              <a:gd name="connsiteY0" fmla="*/ 2853567 h 2853567"/>
              <a:gd name="connsiteX1" fmla="*/ 0 w 11760742"/>
              <a:gd name="connsiteY1" fmla="*/ 2853567 h 2853567"/>
              <a:gd name="connsiteX2" fmla="*/ 0 w 11760742"/>
              <a:gd name="connsiteY2" fmla="*/ 0 h 2853567"/>
              <a:gd name="connsiteX3" fmla="*/ 9066565 w 11760742"/>
              <a:gd name="connsiteY3" fmla="*/ 0 h 2853567"/>
              <a:gd name="connsiteX4" fmla="*/ 9029526 w 11760742"/>
              <a:gd name="connsiteY4" fmla="*/ 44948 h 2853567"/>
              <a:gd name="connsiteX5" fmla="*/ 9015025 w 11760742"/>
              <a:gd name="connsiteY5" fmla="*/ 401066 h 2853567"/>
              <a:gd name="connsiteX6" fmla="*/ 11567900 w 11760742"/>
              <a:gd name="connsiteY6" fmla="*/ 2786607 h 2853567"/>
              <a:gd name="connsiteX7" fmla="*/ 11718907 w 11760742"/>
              <a:gd name="connsiteY7" fmla="*/ 2827570 h 2853567"/>
              <a:gd name="connsiteX8" fmla="*/ 11760742 w 11760742"/>
              <a:gd name="connsiteY8" fmla="*/ 2825812 h 285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0742" h="2853567">
                <a:moveTo>
                  <a:pt x="11760742" y="2853567"/>
                </a:moveTo>
                <a:lnTo>
                  <a:pt x="0" y="2853567"/>
                </a:lnTo>
                <a:lnTo>
                  <a:pt x="0" y="0"/>
                </a:lnTo>
                <a:lnTo>
                  <a:pt x="9066565" y="0"/>
                </a:lnTo>
                <a:lnTo>
                  <a:pt x="9029526" y="44948"/>
                </a:lnTo>
                <a:cubicBezTo>
                  <a:pt x="8961094" y="148689"/>
                  <a:pt x="8949901" y="284585"/>
                  <a:pt x="9015025" y="401066"/>
                </a:cubicBezTo>
                <a:cubicBezTo>
                  <a:pt x="9601144" y="1457165"/>
                  <a:pt x="10512885" y="2277195"/>
                  <a:pt x="11567900" y="2786607"/>
                </a:cubicBezTo>
                <a:cubicBezTo>
                  <a:pt x="11616742" y="2811457"/>
                  <a:pt x="11668028" y="2824658"/>
                  <a:pt x="11718907" y="2827570"/>
                </a:cubicBezTo>
                <a:lnTo>
                  <a:pt x="11760742" y="2825812"/>
                </a:lnTo>
                <a:close/>
              </a:path>
            </a:pathLst>
          </a:custGeom>
          <a:solidFill>
            <a:srgbClr val="2EC6C2">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25">
              <a:latin typeface="Tahoma" panose="020B0604030504040204" pitchFamily="34" charset="0"/>
              <a:ea typeface="Tahoma" panose="020B0604030504040204" pitchFamily="34" charset="0"/>
              <a:cs typeface="Tahoma" panose="020B0604030504040204" pitchFamily="34" charset="0"/>
            </a:endParaRPr>
          </a:p>
        </p:txBody>
      </p:sp>
      <p:grpSp>
        <p:nvGrpSpPr>
          <p:cNvPr id="9" name="Группа 81">
            <a:extLst>
              <a:ext uri="{FF2B5EF4-FFF2-40B4-BE49-F238E27FC236}">
                <a16:creationId xmlns="" xmlns:a16="http://schemas.microsoft.com/office/drawing/2014/main" id="{A2532D1C-A68D-4926-8F78-B235460741A5}"/>
              </a:ext>
            </a:extLst>
          </p:cNvPr>
          <p:cNvGrpSpPr/>
          <p:nvPr userDrawn="1"/>
        </p:nvGrpSpPr>
        <p:grpSpPr>
          <a:xfrm rot="5400000">
            <a:off x="387921" y="2910220"/>
            <a:ext cx="4395562" cy="2185414"/>
            <a:chOff x="1360695" y="-3393470"/>
            <a:chExt cx="3103563" cy="1543050"/>
          </a:xfrm>
        </p:grpSpPr>
        <p:sp>
          <p:nvSpPr>
            <p:cNvPr id="10" name="Freeform 15">
              <a:extLst>
                <a:ext uri="{FF2B5EF4-FFF2-40B4-BE49-F238E27FC236}">
                  <a16:creationId xmlns="" xmlns:a16="http://schemas.microsoft.com/office/drawing/2014/main" id="{19810C56-12EC-4D0B-9EAB-CB9518B8F9B4}"/>
                </a:ext>
              </a:extLst>
            </p:cNvPr>
            <p:cNvSpPr>
              <a:spLocks/>
            </p:cNvSpPr>
            <p:nvPr/>
          </p:nvSpPr>
          <p:spPr bwMode="auto">
            <a:xfrm>
              <a:off x="1360695" y="-3198208"/>
              <a:ext cx="1347788" cy="1336675"/>
            </a:xfrm>
            <a:custGeom>
              <a:avLst/>
              <a:gdLst>
                <a:gd name="T0" fmla="*/ 200 w 359"/>
                <a:gd name="T1" fmla="*/ 8 h 356"/>
                <a:gd name="T2" fmla="*/ 8 w 359"/>
                <a:gd name="T3" fmla="*/ 204 h 356"/>
                <a:gd name="T4" fmla="*/ 22 w 359"/>
                <a:gd name="T5" fmla="*/ 244 h 356"/>
                <a:gd name="T6" fmla="*/ 110 w 359"/>
                <a:gd name="T7" fmla="*/ 280 h 356"/>
                <a:gd name="T8" fmla="*/ 146 w 359"/>
                <a:gd name="T9" fmla="*/ 266 h 356"/>
                <a:gd name="T10" fmla="*/ 187 w 359"/>
                <a:gd name="T11" fmla="*/ 209 h 356"/>
                <a:gd name="T12" fmla="*/ 359 w 359"/>
                <a:gd name="T13" fmla="*/ 356 h 356"/>
                <a:gd name="T14" fmla="*/ 212 w 359"/>
                <a:gd name="T15" fmla="*/ 184 h 356"/>
                <a:gd name="T16" fmla="*/ 264 w 359"/>
                <a:gd name="T17" fmla="*/ 147 h 356"/>
                <a:gd name="T18" fmla="*/ 276 w 359"/>
                <a:gd name="T19" fmla="*/ 111 h 356"/>
                <a:gd name="T20" fmla="*/ 240 w 359"/>
                <a:gd name="T21" fmla="*/ 23 h 356"/>
                <a:gd name="T22" fmla="*/ 200 w 359"/>
                <a:gd name="T23" fmla="*/ 8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9" h="356">
                  <a:moveTo>
                    <a:pt x="200" y="8"/>
                  </a:moveTo>
                  <a:cubicBezTo>
                    <a:pt x="115" y="53"/>
                    <a:pt x="49" y="123"/>
                    <a:pt x="8" y="204"/>
                  </a:cubicBezTo>
                  <a:cubicBezTo>
                    <a:pt x="0" y="219"/>
                    <a:pt x="7" y="237"/>
                    <a:pt x="22" y="244"/>
                  </a:cubicBezTo>
                  <a:cubicBezTo>
                    <a:pt x="110" y="280"/>
                    <a:pt x="110" y="280"/>
                    <a:pt x="110" y="280"/>
                  </a:cubicBezTo>
                  <a:cubicBezTo>
                    <a:pt x="124" y="286"/>
                    <a:pt x="139" y="280"/>
                    <a:pt x="146" y="266"/>
                  </a:cubicBezTo>
                  <a:cubicBezTo>
                    <a:pt x="157" y="246"/>
                    <a:pt x="171" y="227"/>
                    <a:pt x="187" y="209"/>
                  </a:cubicBezTo>
                  <a:cubicBezTo>
                    <a:pt x="359" y="356"/>
                    <a:pt x="359" y="356"/>
                    <a:pt x="359" y="356"/>
                  </a:cubicBezTo>
                  <a:cubicBezTo>
                    <a:pt x="212" y="184"/>
                    <a:pt x="212" y="184"/>
                    <a:pt x="212" y="184"/>
                  </a:cubicBezTo>
                  <a:cubicBezTo>
                    <a:pt x="228" y="170"/>
                    <a:pt x="245" y="157"/>
                    <a:pt x="264" y="147"/>
                  </a:cubicBezTo>
                  <a:cubicBezTo>
                    <a:pt x="277" y="140"/>
                    <a:pt x="282" y="124"/>
                    <a:pt x="276" y="111"/>
                  </a:cubicBezTo>
                  <a:cubicBezTo>
                    <a:pt x="240" y="23"/>
                    <a:pt x="240" y="23"/>
                    <a:pt x="240" y="23"/>
                  </a:cubicBezTo>
                  <a:cubicBezTo>
                    <a:pt x="234" y="7"/>
                    <a:pt x="215" y="0"/>
                    <a:pt x="200" y="8"/>
                  </a:cubicBezTo>
                  <a:close/>
                </a:path>
              </a:pathLst>
            </a:custGeom>
            <a:solidFill>
              <a:srgbClr val="00B9B4"/>
            </a:solidFill>
            <a:ln>
              <a:noFill/>
            </a:ln>
          </p:spPr>
          <p:txBody>
            <a:bodyPr vert="horz" wrap="square" lIns="68571" tIns="34286" rIns="68571" bIns="34286" numCol="1" anchor="t" anchorCtr="0" compatLnSpc="1">
              <a:prstTxWarp prst="textNoShape">
                <a:avLst/>
              </a:prstTxWarp>
            </a:bodyPr>
            <a:lstStyle/>
            <a:p>
              <a:endParaRPr lang="ru-RU" sz="2025">
                <a:latin typeface="Tahoma" panose="020B0604030504040204" pitchFamily="34" charset="0"/>
                <a:ea typeface="Tahoma" panose="020B0604030504040204" pitchFamily="34" charset="0"/>
                <a:cs typeface="Tahoma" panose="020B0604030504040204" pitchFamily="34" charset="0"/>
              </a:endParaRPr>
            </a:p>
          </p:txBody>
        </p:sp>
        <p:sp>
          <p:nvSpPr>
            <p:cNvPr id="11" name="Freeform 16">
              <a:extLst>
                <a:ext uri="{FF2B5EF4-FFF2-40B4-BE49-F238E27FC236}">
                  <a16:creationId xmlns="" xmlns:a16="http://schemas.microsoft.com/office/drawing/2014/main" id="{D3328A69-DC6A-47D6-BE5C-701EEDEC21FC}"/>
                </a:ext>
              </a:extLst>
            </p:cNvPr>
            <p:cNvSpPr>
              <a:spLocks/>
            </p:cNvSpPr>
            <p:nvPr/>
          </p:nvSpPr>
          <p:spPr bwMode="auto">
            <a:xfrm>
              <a:off x="3116470" y="-3183920"/>
              <a:ext cx="1347788" cy="1333500"/>
            </a:xfrm>
            <a:custGeom>
              <a:avLst/>
              <a:gdLst>
                <a:gd name="T0" fmla="*/ 0 w 359"/>
                <a:gd name="T1" fmla="*/ 355 h 355"/>
                <a:gd name="T2" fmla="*/ 147 w 359"/>
                <a:gd name="T3" fmla="*/ 182 h 355"/>
                <a:gd name="T4" fmla="*/ 98 w 359"/>
                <a:gd name="T5" fmla="*/ 146 h 355"/>
                <a:gd name="T6" fmla="*/ 85 w 359"/>
                <a:gd name="T7" fmla="*/ 110 h 355"/>
                <a:gd name="T8" fmla="*/ 122 w 359"/>
                <a:gd name="T9" fmla="*/ 22 h 355"/>
                <a:gd name="T10" fmla="*/ 163 w 359"/>
                <a:gd name="T11" fmla="*/ 8 h 355"/>
                <a:gd name="T12" fmla="*/ 351 w 359"/>
                <a:gd name="T13" fmla="*/ 204 h 355"/>
                <a:gd name="T14" fmla="*/ 336 w 359"/>
                <a:gd name="T15" fmla="*/ 244 h 355"/>
                <a:gd name="T16" fmla="*/ 249 w 359"/>
                <a:gd name="T17" fmla="*/ 280 h 355"/>
                <a:gd name="T18" fmla="*/ 212 w 359"/>
                <a:gd name="T19" fmla="*/ 266 h 355"/>
                <a:gd name="T20" fmla="*/ 173 w 359"/>
                <a:gd name="T21" fmla="*/ 208 h 355"/>
                <a:gd name="T22" fmla="*/ 0 w 359"/>
                <a:gd name="T2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9" h="355">
                  <a:moveTo>
                    <a:pt x="0" y="355"/>
                  </a:moveTo>
                  <a:cubicBezTo>
                    <a:pt x="147" y="182"/>
                    <a:pt x="147" y="182"/>
                    <a:pt x="147" y="182"/>
                  </a:cubicBezTo>
                  <a:cubicBezTo>
                    <a:pt x="132" y="168"/>
                    <a:pt x="115" y="156"/>
                    <a:pt x="98" y="146"/>
                  </a:cubicBezTo>
                  <a:cubicBezTo>
                    <a:pt x="85" y="139"/>
                    <a:pt x="80" y="123"/>
                    <a:pt x="85" y="110"/>
                  </a:cubicBezTo>
                  <a:cubicBezTo>
                    <a:pt x="122" y="22"/>
                    <a:pt x="122" y="22"/>
                    <a:pt x="122" y="22"/>
                  </a:cubicBezTo>
                  <a:cubicBezTo>
                    <a:pt x="128" y="6"/>
                    <a:pt x="147" y="0"/>
                    <a:pt x="163" y="8"/>
                  </a:cubicBezTo>
                  <a:cubicBezTo>
                    <a:pt x="242" y="51"/>
                    <a:pt x="309" y="119"/>
                    <a:pt x="351" y="204"/>
                  </a:cubicBezTo>
                  <a:cubicBezTo>
                    <a:pt x="359" y="219"/>
                    <a:pt x="352" y="237"/>
                    <a:pt x="336" y="244"/>
                  </a:cubicBezTo>
                  <a:cubicBezTo>
                    <a:pt x="249" y="280"/>
                    <a:pt x="249" y="280"/>
                    <a:pt x="249" y="280"/>
                  </a:cubicBezTo>
                  <a:cubicBezTo>
                    <a:pt x="235" y="286"/>
                    <a:pt x="219" y="280"/>
                    <a:pt x="212" y="266"/>
                  </a:cubicBezTo>
                  <a:cubicBezTo>
                    <a:pt x="201" y="245"/>
                    <a:pt x="188" y="226"/>
                    <a:pt x="173" y="208"/>
                  </a:cubicBezTo>
                  <a:lnTo>
                    <a:pt x="0" y="355"/>
                  </a:lnTo>
                  <a:close/>
                </a:path>
              </a:pathLst>
            </a:custGeom>
            <a:solidFill>
              <a:srgbClr val="00B9B4"/>
            </a:solidFill>
            <a:ln>
              <a:noFill/>
            </a:ln>
          </p:spPr>
          <p:txBody>
            <a:bodyPr vert="horz" wrap="square" lIns="68571" tIns="34286" rIns="68571" bIns="34286" numCol="1" anchor="t" anchorCtr="0" compatLnSpc="1">
              <a:prstTxWarp prst="textNoShape">
                <a:avLst/>
              </a:prstTxWarp>
            </a:bodyPr>
            <a:lstStyle/>
            <a:p>
              <a:endParaRPr lang="ru-RU" sz="2025">
                <a:latin typeface="Tahoma" panose="020B0604030504040204" pitchFamily="34" charset="0"/>
                <a:ea typeface="Tahoma" panose="020B0604030504040204" pitchFamily="34" charset="0"/>
                <a:cs typeface="Tahoma" panose="020B0604030504040204" pitchFamily="34" charset="0"/>
              </a:endParaRPr>
            </a:p>
          </p:txBody>
        </p:sp>
        <p:sp>
          <p:nvSpPr>
            <p:cNvPr id="12" name="Freeform 17">
              <a:extLst>
                <a:ext uri="{FF2B5EF4-FFF2-40B4-BE49-F238E27FC236}">
                  <a16:creationId xmlns="" xmlns:a16="http://schemas.microsoft.com/office/drawing/2014/main" id="{B6F19A34-6ED7-41BF-8C38-E98FB8B0DE50}"/>
                </a:ext>
              </a:extLst>
            </p:cNvPr>
            <p:cNvSpPr>
              <a:spLocks/>
            </p:cNvSpPr>
            <p:nvPr/>
          </p:nvSpPr>
          <p:spPr bwMode="auto">
            <a:xfrm>
              <a:off x="2314783" y="-3393470"/>
              <a:ext cx="1208088" cy="1449388"/>
            </a:xfrm>
            <a:custGeom>
              <a:avLst/>
              <a:gdLst>
                <a:gd name="T0" fmla="*/ 24 w 322"/>
                <a:gd name="T1" fmla="*/ 28 h 386"/>
                <a:gd name="T2" fmla="*/ 299 w 322"/>
                <a:gd name="T3" fmla="*/ 30 h 386"/>
                <a:gd name="T4" fmla="*/ 316 w 322"/>
                <a:gd name="T5" fmla="*/ 69 h 386"/>
                <a:gd name="T6" fmla="*/ 280 w 322"/>
                <a:gd name="T7" fmla="*/ 156 h 386"/>
                <a:gd name="T8" fmla="*/ 244 w 322"/>
                <a:gd name="T9" fmla="*/ 173 h 386"/>
                <a:gd name="T10" fmla="*/ 176 w 322"/>
                <a:gd name="T11" fmla="*/ 161 h 386"/>
                <a:gd name="T12" fmla="*/ 157 w 322"/>
                <a:gd name="T13" fmla="*/ 386 h 386"/>
                <a:gd name="T14" fmla="*/ 139 w 322"/>
                <a:gd name="T15" fmla="*/ 161 h 386"/>
                <a:gd name="T16" fmla="*/ 77 w 322"/>
                <a:gd name="T17" fmla="*/ 171 h 386"/>
                <a:gd name="T18" fmla="*/ 42 w 322"/>
                <a:gd name="T19" fmla="*/ 154 h 386"/>
                <a:gd name="T20" fmla="*/ 6 w 322"/>
                <a:gd name="T21" fmla="*/ 67 h 386"/>
                <a:gd name="T22" fmla="*/ 24 w 322"/>
                <a:gd name="T23" fmla="*/ 2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2" h="386">
                  <a:moveTo>
                    <a:pt x="24" y="28"/>
                  </a:moveTo>
                  <a:cubicBezTo>
                    <a:pt x="116" y="0"/>
                    <a:pt x="212" y="2"/>
                    <a:pt x="299" y="30"/>
                  </a:cubicBezTo>
                  <a:cubicBezTo>
                    <a:pt x="314" y="36"/>
                    <a:pt x="322" y="53"/>
                    <a:pt x="316" y="69"/>
                  </a:cubicBezTo>
                  <a:cubicBezTo>
                    <a:pt x="280" y="156"/>
                    <a:pt x="280" y="156"/>
                    <a:pt x="280" y="156"/>
                  </a:cubicBezTo>
                  <a:cubicBezTo>
                    <a:pt x="274" y="170"/>
                    <a:pt x="259" y="177"/>
                    <a:pt x="244" y="173"/>
                  </a:cubicBezTo>
                  <a:cubicBezTo>
                    <a:pt x="222" y="166"/>
                    <a:pt x="199" y="162"/>
                    <a:pt x="176" y="161"/>
                  </a:cubicBezTo>
                  <a:cubicBezTo>
                    <a:pt x="157" y="386"/>
                    <a:pt x="157" y="386"/>
                    <a:pt x="157" y="386"/>
                  </a:cubicBezTo>
                  <a:cubicBezTo>
                    <a:pt x="139" y="161"/>
                    <a:pt x="139" y="161"/>
                    <a:pt x="139" y="161"/>
                  </a:cubicBezTo>
                  <a:cubicBezTo>
                    <a:pt x="118" y="162"/>
                    <a:pt x="97" y="165"/>
                    <a:pt x="77" y="171"/>
                  </a:cubicBezTo>
                  <a:cubicBezTo>
                    <a:pt x="63" y="175"/>
                    <a:pt x="48" y="168"/>
                    <a:pt x="42" y="154"/>
                  </a:cubicBezTo>
                  <a:cubicBezTo>
                    <a:pt x="6" y="67"/>
                    <a:pt x="6" y="67"/>
                    <a:pt x="6" y="67"/>
                  </a:cubicBezTo>
                  <a:cubicBezTo>
                    <a:pt x="0" y="51"/>
                    <a:pt x="8" y="33"/>
                    <a:pt x="24" y="28"/>
                  </a:cubicBezTo>
                  <a:close/>
                </a:path>
              </a:pathLst>
            </a:custGeom>
            <a:solidFill>
              <a:srgbClr val="003C58"/>
            </a:solidFill>
            <a:ln>
              <a:noFill/>
            </a:ln>
          </p:spPr>
          <p:txBody>
            <a:bodyPr vert="horz" wrap="square" lIns="68571" tIns="34286" rIns="68571" bIns="34286" numCol="1" anchor="t" anchorCtr="0" compatLnSpc="1">
              <a:prstTxWarp prst="textNoShape">
                <a:avLst/>
              </a:prstTxWarp>
            </a:bodyPr>
            <a:lstStyle/>
            <a:p>
              <a:endParaRPr lang="ru-RU" sz="2025">
                <a:latin typeface="Tahoma" panose="020B0604030504040204" pitchFamily="34" charset="0"/>
                <a:ea typeface="Tahoma" panose="020B0604030504040204" pitchFamily="34" charset="0"/>
                <a:cs typeface="Tahoma" panose="020B0604030504040204" pitchFamily="34" charset="0"/>
              </a:endParaRPr>
            </a:p>
          </p:txBody>
        </p:sp>
      </p:grpSp>
      <p:sp>
        <p:nvSpPr>
          <p:cNvPr id="13" name="Elipse 12">
            <a:extLst>
              <a:ext uri="{FF2B5EF4-FFF2-40B4-BE49-F238E27FC236}">
                <a16:creationId xmlns="" xmlns:a16="http://schemas.microsoft.com/office/drawing/2014/main" id="{3CE1AD2B-1A8C-4899-AAB1-0468487B4B49}"/>
              </a:ext>
            </a:extLst>
          </p:cNvPr>
          <p:cNvSpPr/>
          <p:nvPr userDrawn="1"/>
        </p:nvSpPr>
        <p:spPr>
          <a:xfrm>
            <a:off x="476675" y="3544888"/>
            <a:ext cx="949993" cy="9499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Прямоугольник 77">
            <a:extLst>
              <a:ext uri="{FF2B5EF4-FFF2-40B4-BE49-F238E27FC236}">
                <a16:creationId xmlns="" xmlns:a16="http://schemas.microsoft.com/office/drawing/2014/main" id="{05157980-CAA3-49CD-801A-BA815B4BFD8C}"/>
              </a:ext>
            </a:extLst>
          </p:cNvPr>
          <p:cNvSpPr/>
          <p:nvPr userDrawn="1"/>
        </p:nvSpPr>
        <p:spPr>
          <a:xfrm rot="10800000">
            <a:off x="7199214" y="4948373"/>
            <a:ext cx="5392835" cy="1221191"/>
          </a:xfrm>
          <a:prstGeom prst="rect">
            <a:avLst/>
          </a:prstGeom>
          <a:solidFill>
            <a:srgbClr val="2EC6C2">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25">
              <a:latin typeface="Tahoma" panose="020B0604030504040204" pitchFamily="34" charset="0"/>
              <a:ea typeface="Tahoma" panose="020B0604030504040204" pitchFamily="34" charset="0"/>
              <a:cs typeface="Tahoma" panose="020B0604030504040204" pitchFamily="34" charset="0"/>
            </a:endParaRPr>
          </a:p>
        </p:txBody>
      </p:sp>
      <p:sp>
        <p:nvSpPr>
          <p:cNvPr id="15" name="Прямоугольник 77">
            <a:extLst>
              <a:ext uri="{FF2B5EF4-FFF2-40B4-BE49-F238E27FC236}">
                <a16:creationId xmlns="" xmlns:a16="http://schemas.microsoft.com/office/drawing/2014/main" id="{8F61C43B-B775-4A72-9327-749B1C4C812F}"/>
              </a:ext>
            </a:extLst>
          </p:cNvPr>
          <p:cNvSpPr/>
          <p:nvPr userDrawn="1"/>
        </p:nvSpPr>
        <p:spPr>
          <a:xfrm rot="10800000">
            <a:off x="7201461" y="1835956"/>
            <a:ext cx="5314388" cy="1221191"/>
          </a:xfrm>
          <a:prstGeom prst="rect">
            <a:avLst/>
          </a:prstGeom>
          <a:solidFill>
            <a:srgbClr val="2EC6C2">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25">
              <a:latin typeface="Tahoma" panose="020B0604030504040204" pitchFamily="34" charset="0"/>
              <a:ea typeface="Tahoma" panose="020B0604030504040204" pitchFamily="34" charset="0"/>
              <a:cs typeface="Tahoma" panose="020B0604030504040204" pitchFamily="34" charset="0"/>
            </a:endParaRPr>
          </a:p>
        </p:txBody>
      </p:sp>
      <p:pic>
        <p:nvPicPr>
          <p:cNvPr id="16" name="Gráfico 50">
            <a:extLst>
              <a:ext uri="{FF2B5EF4-FFF2-40B4-BE49-F238E27FC236}">
                <a16:creationId xmlns="" xmlns:a16="http://schemas.microsoft.com/office/drawing/2014/main" id="{A121F5E6-7763-4F01-AE67-4D253DCB1574}"/>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779143">
            <a:off x="8447261" y="-2637795"/>
            <a:ext cx="5025935" cy="3171923"/>
          </a:xfrm>
          <a:prstGeom prst="rect">
            <a:avLst/>
          </a:prstGeom>
        </p:spPr>
      </p:pic>
      <p:sp>
        <p:nvSpPr>
          <p:cNvPr id="17" name="Espaço Reservado para Texto 14"/>
          <p:cNvSpPr>
            <a:spLocks noGrp="1"/>
          </p:cNvSpPr>
          <p:nvPr>
            <p:ph type="body" sz="quarter" idx="14" hasCustomPrompt="1"/>
          </p:nvPr>
        </p:nvSpPr>
        <p:spPr>
          <a:xfrm>
            <a:off x="3535018"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
        <p:nvSpPr>
          <p:cNvPr id="19" name="Espaço Reservado para Texto 18"/>
          <p:cNvSpPr>
            <a:spLocks noGrp="1"/>
          </p:cNvSpPr>
          <p:nvPr>
            <p:ph type="body" sz="quarter" idx="15" hasCustomPrompt="1"/>
          </p:nvPr>
        </p:nvSpPr>
        <p:spPr>
          <a:xfrm>
            <a:off x="3678409" y="2096407"/>
            <a:ext cx="5399088" cy="650875"/>
          </a:xfrm>
          <a:prstGeom prst="rect">
            <a:avLst/>
          </a:prstGeom>
        </p:spPr>
        <p:txBody>
          <a:bodyPr/>
          <a:lstStyle>
            <a:lvl1pPr marL="0" indent="0">
              <a:lnSpc>
                <a:spcPct val="114000"/>
              </a:lnSpc>
              <a:spcBef>
                <a:spcPts val="0"/>
              </a:spcBef>
              <a:buNone/>
              <a:defRPr sz="1800">
                <a:solidFill>
                  <a:srgbClr val="282F30"/>
                </a:solidFill>
                <a:latin typeface="Arial" panose="020B0604020202020204" pitchFamily="34" charset="0"/>
                <a:cs typeface="Arial" panose="020B0604020202020204" pitchFamily="34" charset="0"/>
              </a:defRPr>
            </a:lvl1pPr>
            <a:lvl2pPr marL="457200" indent="0">
              <a:buNone/>
              <a:defRPr sz="1800">
                <a:latin typeface="Arial" panose="020B0604020202020204" pitchFamily="34" charset="0"/>
                <a:cs typeface="Arial" panose="020B0604020202020204" pitchFamily="34" charset="0"/>
              </a:defRPr>
            </a:lvl2pPr>
            <a:lvl3pPr marL="914400" indent="0">
              <a:buNone/>
              <a:defRPr sz="1800">
                <a:latin typeface="Arial" panose="020B0604020202020204" pitchFamily="34" charset="0"/>
                <a:cs typeface="Arial" panose="020B0604020202020204" pitchFamily="34" charset="0"/>
              </a:defRPr>
            </a:lvl3pPr>
            <a:lvl4pPr marL="1371600" indent="0">
              <a:buNone/>
              <a:defRPr sz="1800">
                <a:latin typeface="Arial" panose="020B0604020202020204" pitchFamily="34" charset="0"/>
                <a:cs typeface="Arial" panose="020B0604020202020204" pitchFamily="34" charset="0"/>
              </a:defRPr>
            </a:lvl4pPr>
            <a:lvl5pPr marL="1828800" indent="0">
              <a:buNone/>
              <a:defRPr sz="1800">
                <a:latin typeface="Arial" panose="020B0604020202020204" pitchFamily="34" charset="0"/>
                <a:cs typeface="Arial" panose="020B0604020202020204" pitchFamily="34" charset="0"/>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a:t>
            </a:r>
          </a:p>
        </p:txBody>
      </p:sp>
      <p:sp>
        <p:nvSpPr>
          <p:cNvPr id="20" name="Espaço Reservado para Texto 18"/>
          <p:cNvSpPr>
            <a:spLocks noGrp="1"/>
          </p:cNvSpPr>
          <p:nvPr>
            <p:ph type="body" sz="quarter" idx="16" hasCustomPrompt="1"/>
          </p:nvPr>
        </p:nvSpPr>
        <p:spPr>
          <a:xfrm>
            <a:off x="3771031" y="3643734"/>
            <a:ext cx="5399088" cy="650875"/>
          </a:xfrm>
          <a:prstGeom prst="rect">
            <a:avLst/>
          </a:prstGeom>
        </p:spPr>
        <p:txBody>
          <a:bodyPr/>
          <a:lstStyle>
            <a:lvl1pPr marL="0" indent="0">
              <a:lnSpc>
                <a:spcPct val="114000"/>
              </a:lnSpc>
              <a:spcBef>
                <a:spcPts val="0"/>
              </a:spcBef>
              <a:buNone/>
              <a:defRPr sz="1800">
                <a:solidFill>
                  <a:srgbClr val="282F30"/>
                </a:solidFill>
                <a:latin typeface="Arial" panose="020B0604020202020204" pitchFamily="34" charset="0"/>
                <a:cs typeface="Arial" panose="020B0604020202020204" pitchFamily="34" charset="0"/>
              </a:defRPr>
            </a:lvl1pPr>
            <a:lvl2pPr marL="457200" indent="0">
              <a:buNone/>
              <a:defRPr sz="1800">
                <a:latin typeface="Arial" panose="020B0604020202020204" pitchFamily="34" charset="0"/>
                <a:cs typeface="Arial" panose="020B0604020202020204" pitchFamily="34" charset="0"/>
              </a:defRPr>
            </a:lvl2pPr>
            <a:lvl3pPr marL="914400" indent="0">
              <a:buNone/>
              <a:defRPr sz="1800">
                <a:latin typeface="Arial" panose="020B0604020202020204" pitchFamily="34" charset="0"/>
                <a:cs typeface="Arial" panose="020B0604020202020204" pitchFamily="34" charset="0"/>
              </a:defRPr>
            </a:lvl3pPr>
            <a:lvl4pPr marL="1371600" indent="0">
              <a:buNone/>
              <a:defRPr sz="1800">
                <a:latin typeface="Arial" panose="020B0604020202020204" pitchFamily="34" charset="0"/>
                <a:cs typeface="Arial" panose="020B0604020202020204" pitchFamily="34" charset="0"/>
              </a:defRPr>
            </a:lvl4pPr>
            <a:lvl5pPr marL="1828800" indent="0">
              <a:buNone/>
              <a:defRPr sz="1800">
                <a:latin typeface="Arial" panose="020B0604020202020204" pitchFamily="34" charset="0"/>
                <a:cs typeface="Arial" panose="020B0604020202020204" pitchFamily="34" charset="0"/>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a:t>
            </a:r>
          </a:p>
        </p:txBody>
      </p:sp>
      <p:sp>
        <p:nvSpPr>
          <p:cNvPr id="21" name="Espaço Reservado para Texto 18"/>
          <p:cNvSpPr>
            <a:spLocks noGrp="1"/>
          </p:cNvSpPr>
          <p:nvPr>
            <p:ph type="body" sz="quarter" idx="17" hasCustomPrompt="1"/>
          </p:nvPr>
        </p:nvSpPr>
        <p:spPr>
          <a:xfrm>
            <a:off x="3771031" y="5233533"/>
            <a:ext cx="5399088" cy="650875"/>
          </a:xfrm>
          <a:prstGeom prst="rect">
            <a:avLst/>
          </a:prstGeom>
        </p:spPr>
        <p:txBody>
          <a:bodyPr/>
          <a:lstStyle>
            <a:lvl1pPr marL="0" indent="0">
              <a:lnSpc>
                <a:spcPct val="114000"/>
              </a:lnSpc>
              <a:spcBef>
                <a:spcPts val="0"/>
              </a:spcBef>
              <a:buNone/>
              <a:defRPr sz="1800">
                <a:solidFill>
                  <a:srgbClr val="282F30"/>
                </a:solidFill>
                <a:latin typeface="Arial" panose="020B0604020202020204" pitchFamily="34" charset="0"/>
                <a:cs typeface="Arial" panose="020B0604020202020204" pitchFamily="34" charset="0"/>
              </a:defRPr>
            </a:lvl1pPr>
            <a:lvl2pPr marL="457200" indent="0">
              <a:buNone/>
              <a:defRPr sz="1800">
                <a:latin typeface="Arial" panose="020B0604020202020204" pitchFamily="34" charset="0"/>
                <a:cs typeface="Arial" panose="020B0604020202020204" pitchFamily="34" charset="0"/>
              </a:defRPr>
            </a:lvl2pPr>
            <a:lvl3pPr marL="914400" indent="0">
              <a:buNone/>
              <a:defRPr sz="1800">
                <a:latin typeface="Arial" panose="020B0604020202020204" pitchFamily="34" charset="0"/>
                <a:cs typeface="Arial" panose="020B0604020202020204" pitchFamily="34" charset="0"/>
              </a:defRPr>
            </a:lvl3pPr>
            <a:lvl4pPr marL="1371600" indent="0">
              <a:buNone/>
              <a:defRPr sz="1800">
                <a:latin typeface="Arial" panose="020B0604020202020204" pitchFamily="34" charset="0"/>
                <a:cs typeface="Arial" panose="020B0604020202020204" pitchFamily="34" charset="0"/>
              </a:defRPr>
            </a:lvl4pPr>
            <a:lvl5pPr marL="1828800" indent="0">
              <a:buNone/>
              <a:defRPr sz="1800">
                <a:latin typeface="Arial" panose="020B0604020202020204" pitchFamily="34" charset="0"/>
                <a:cs typeface="Arial" panose="020B0604020202020204" pitchFamily="34" charset="0"/>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a:t>
            </a:r>
          </a:p>
        </p:txBody>
      </p:sp>
    </p:spTree>
    <p:extLst>
      <p:ext uri="{BB962C8B-B14F-4D97-AF65-F5344CB8AC3E}">
        <p14:creationId xmlns:p14="http://schemas.microsoft.com/office/powerpoint/2010/main" val="28352826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Layout Personalizado">
    <p:spTree>
      <p:nvGrpSpPr>
        <p:cNvPr id="1" name=""/>
        <p:cNvGrpSpPr/>
        <p:nvPr/>
      </p:nvGrpSpPr>
      <p:grpSpPr>
        <a:xfrm>
          <a:off x="0" y="0"/>
          <a:ext cx="0" cy="0"/>
          <a:chOff x="0" y="0"/>
          <a:chExt cx="0" cy="0"/>
        </a:xfrm>
      </p:grpSpPr>
      <p:pic>
        <p:nvPicPr>
          <p:cNvPr id="3" name="Gráfico 53">
            <a:extLst>
              <a:ext uri="{FF2B5EF4-FFF2-40B4-BE49-F238E27FC236}">
                <a16:creationId xmlns="" xmlns:a16="http://schemas.microsoft.com/office/drawing/2014/main" id="{6A91B99B-6D87-4E28-8DDE-F6D76F16322E}"/>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1013989">
            <a:off x="-2861709" y="2470954"/>
            <a:ext cx="7706393" cy="7459506"/>
          </a:xfrm>
          <a:prstGeom prst="rect">
            <a:avLst/>
          </a:prstGeom>
        </p:spPr>
      </p:pic>
      <p:pic>
        <p:nvPicPr>
          <p:cNvPr id="4" name="Gráfico 52">
            <a:extLst>
              <a:ext uri="{FF2B5EF4-FFF2-40B4-BE49-F238E27FC236}">
                <a16:creationId xmlns="" xmlns:a16="http://schemas.microsoft.com/office/drawing/2014/main" id="{1850DE13-444C-4F97-AA7C-B7C26B75BF0E}"/>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17416358">
            <a:off x="5452954" y="-5154785"/>
            <a:ext cx="9882758" cy="8333805"/>
          </a:xfrm>
          <a:prstGeom prst="rect">
            <a:avLst/>
          </a:prstGeom>
        </p:spPr>
      </p:pic>
      <p:grpSp>
        <p:nvGrpSpPr>
          <p:cNvPr id="5" name="Group 88">
            <a:extLst>
              <a:ext uri="{FF2B5EF4-FFF2-40B4-BE49-F238E27FC236}">
                <a16:creationId xmlns="" xmlns:a16="http://schemas.microsoft.com/office/drawing/2014/main" id="{7CD169FE-D99A-4A49-8D31-94835ED6D2FB}"/>
              </a:ext>
            </a:extLst>
          </p:cNvPr>
          <p:cNvGrpSpPr/>
          <p:nvPr userDrawn="1"/>
        </p:nvGrpSpPr>
        <p:grpSpPr>
          <a:xfrm>
            <a:off x="3333962" y="1913529"/>
            <a:ext cx="4821188" cy="4287179"/>
            <a:chOff x="4269127" y="2222986"/>
            <a:chExt cx="4292100" cy="3816694"/>
          </a:xfrm>
        </p:grpSpPr>
        <p:sp>
          <p:nvSpPr>
            <p:cNvPr id="6" name="Freeform 19">
              <a:extLst>
                <a:ext uri="{FF2B5EF4-FFF2-40B4-BE49-F238E27FC236}">
                  <a16:creationId xmlns="" xmlns:a16="http://schemas.microsoft.com/office/drawing/2014/main" id="{E89399D4-09F9-4A29-8FE3-F6E5C42F5247}"/>
                </a:ext>
              </a:extLst>
            </p:cNvPr>
            <p:cNvSpPr>
              <a:spLocks/>
            </p:cNvSpPr>
            <p:nvPr/>
          </p:nvSpPr>
          <p:spPr bwMode="auto">
            <a:xfrm>
              <a:off x="4501459" y="2222986"/>
              <a:ext cx="2346151" cy="1404736"/>
            </a:xfrm>
            <a:custGeom>
              <a:avLst/>
              <a:gdLst>
                <a:gd name="T0" fmla="*/ 569 w 738"/>
                <a:gd name="T1" fmla="*/ 73 h 442"/>
                <a:gd name="T2" fmla="*/ 438 w 738"/>
                <a:gd name="T3" fmla="*/ 0 h 442"/>
                <a:gd name="T4" fmla="*/ 335 w 738"/>
                <a:gd name="T5" fmla="*/ 0 h 442"/>
                <a:gd name="T6" fmla="*/ 215 w 738"/>
                <a:gd name="T7" fmla="*/ 69 h 442"/>
                <a:gd name="T8" fmla="*/ 0 w 738"/>
                <a:gd name="T9" fmla="*/ 442 h 442"/>
                <a:gd name="T10" fmla="*/ 128 w 738"/>
                <a:gd name="T11" fmla="*/ 365 h 442"/>
                <a:gd name="T12" fmla="*/ 738 w 738"/>
                <a:gd name="T13" fmla="*/ 365 h 442"/>
                <a:gd name="T14" fmla="*/ 569 w 738"/>
                <a:gd name="T15" fmla="*/ 73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569" y="73"/>
                  </a:moveTo>
                  <a:cubicBezTo>
                    <a:pt x="542" y="29"/>
                    <a:pt x="493" y="0"/>
                    <a:pt x="438" y="0"/>
                  </a:cubicBezTo>
                  <a:cubicBezTo>
                    <a:pt x="335" y="0"/>
                    <a:pt x="335" y="0"/>
                    <a:pt x="335" y="0"/>
                  </a:cubicBezTo>
                  <a:cubicBezTo>
                    <a:pt x="291" y="0"/>
                    <a:pt x="237" y="31"/>
                    <a:pt x="215" y="69"/>
                  </a:cubicBezTo>
                  <a:cubicBezTo>
                    <a:pt x="0" y="442"/>
                    <a:pt x="0" y="442"/>
                    <a:pt x="0" y="442"/>
                  </a:cubicBezTo>
                  <a:cubicBezTo>
                    <a:pt x="28" y="394"/>
                    <a:pt x="77" y="367"/>
                    <a:pt x="128" y="365"/>
                  </a:cubicBezTo>
                  <a:cubicBezTo>
                    <a:pt x="738" y="365"/>
                    <a:pt x="738" y="365"/>
                    <a:pt x="738" y="365"/>
                  </a:cubicBezTo>
                  <a:cubicBezTo>
                    <a:pt x="569" y="73"/>
                    <a:pt x="569" y="73"/>
                    <a:pt x="569" y="73"/>
                  </a:cubicBezTo>
                </a:path>
              </a:pathLst>
            </a:custGeom>
            <a:solidFill>
              <a:schemeClr val="accent1"/>
            </a:solidFill>
            <a:ln>
              <a:noFill/>
            </a:ln>
          </p:spPr>
          <p:txBody>
            <a:bodyPr vert="horz" wrap="square" lIns="91440" tIns="45720" rIns="91440" bIns="45720" numCol="1" anchor="ctr" anchorCtr="0" compatLnSpc="1">
              <a:prstTxWarp prst="textNoShape">
                <a:avLst/>
              </a:prstTxWarp>
            </a:bodyPr>
            <a:lstStyle/>
            <a:p>
              <a:pPr algn="ctr"/>
              <a:endParaRPr lang="en-US" dirty="0"/>
            </a:p>
          </p:txBody>
        </p:sp>
        <p:grpSp>
          <p:nvGrpSpPr>
            <p:cNvPr id="7" name="Group 82">
              <a:extLst>
                <a:ext uri="{FF2B5EF4-FFF2-40B4-BE49-F238E27FC236}">
                  <a16:creationId xmlns="" xmlns:a16="http://schemas.microsoft.com/office/drawing/2014/main" id="{DE09F274-25FA-45AF-910F-F439D79F9ED5}"/>
                </a:ext>
              </a:extLst>
            </p:cNvPr>
            <p:cNvGrpSpPr/>
            <p:nvPr/>
          </p:nvGrpSpPr>
          <p:grpSpPr>
            <a:xfrm>
              <a:off x="6310426" y="2455318"/>
              <a:ext cx="537184" cy="927986"/>
              <a:chOff x="5991249" y="2256911"/>
              <a:chExt cx="537184" cy="927986"/>
            </a:xfrm>
          </p:grpSpPr>
          <p:sp>
            <p:nvSpPr>
              <p:cNvPr id="38" name="Freeform 16">
                <a:extLst>
                  <a:ext uri="{FF2B5EF4-FFF2-40B4-BE49-F238E27FC236}">
                    <a16:creationId xmlns="" xmlns:a16="http://schemas.microsoft.com/office/drawing/2014/main" id="{397EE120-0D33-4545-A6EC-7F28FE4BBDB1}"/>
                  </a:ext>
                </a:extLst>
              </p:cNvPr>
              <p:cNvSpPr>
                <a:spLocks/>
              </p:cNvSpPr>
              <p:nvPr/>
            </p:nvSpPr>
            <p:spPr bwMode="auto">
              <a:xfrm>
                <a:off x="6321617" y="3184896"/>
                <a:ext cx="206816"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close/>
                  </a:path>
                </a:pathLst>
              </a:cu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7">
                <a:extLst>
                  <a:ext uri="{FF2B5EF4-FFF2-40B4-BE49-F238E27FC236}">
                    <a16:creationId xmlns="" xmlns:a16="http://schemas.microsoft.com/office/drawing/2014/main" id="{5E91CB93-EDEC-46C0-B6A2-85FB9341C5F6}"/>
                  </a:ext>
                </a:extLst>
              </p:cNvPr>
              <p:cNvSpPr>
                <a:spLocks/>
              </p:cNvSpPr>
              <p:nvPr/>
            </p:nvSpPr>
            <p:spPr bwMode="auto">
              <a:xfrm>
                <a:off x="6321617" y="3184896"/>
                <a:ext cx="206816"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8">
                <a:extLst>
                  <a:ext uri="{FF2B5EF4-FFF2-40B4-BE49-F238E27FC236}">
                    <a16:creationId xmlns="" xmlns:a16="http://schemas.microsoft.com/office/drawing/2014/main" id="{0C065937-F50B-4C59-B691-1112779E0739}"/>
                  </a:ext>
                </a:extLst>
              </p:cNvPr>
              <p:cNvSpPr>
                <a:spLocks/>
              </p:cNvSpPr>
              <p:nvPr/>
            </p:nvSpPr>
            <p:spPr bwMode="auto">
              <a:xfrm>
                <a:off x="5991249" y="2256911"/>
                <a:ext cx="537184" cy="927986"/>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a:extLst>
                  <a:ext uri="{FF2B5EF4-FFF2-40B4-BE49-F238E27FC236}">
                    <a16:creationId xmlns="" xmlns:a16="http://schemas.microsoft.com/office/drawing/2014/main" id="{8B514258-D8AC-4966-B7D9-C5994C84811A}"/>
                  </a:ext>
                </a:extLst>
              </p:cNvPr>
              <p:cNvSpPr>
                <a:spLocks/>
              </p:cNvSpPr>
              <p:nvPr/>
            </p:nvSpPr>
            <p:spPr bwMode="auto">
              <a:xfrm>
                <a:off x="5991249" y="2256911"/>
                <a:ext cx="537184" cy="927986"/>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close/>
                  </a:path>
                </a:pathLst>
              </a:custGeom>
              <a:solidFill>
                <a:schemeClr val="accent4">
                  <a:lumMod val="5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Freeform 21">
              <a:extLst>
                <a:ext uri="{FF2B5EF4-FFF2-40B4-BE49-F238E27FC236}">
                  <a16:creationId xmlns="" xmlns:a16="http://schemas.microsoft.com/office/drawing/2014/main" id="{193F86FE-481C-4CD1-8C20-DE7EE1170BC2}"/>
                </a:ext>
              </a:extLst>
            </p:cNvPr>
            <p:cNvSpPr>
              <a:spLocks/>
            </p:cNvSpPr>
            <p:nvPr/>
          </p:nvSpPr>
          <p:spPr bwMode="auto">
            <a:xfrm>
              <a:off x="5894109" y="2222986"/>
              <a:ext cx="1999668" cy="1908347"/>
            </a:xfrm>
            <a:custGeom>
              <a:avLst/>
              <a:gdLst>
                <a:gd name="T0" fmla="*/ 604 w 629"/>
                <a:gd name="T1" fmla="*/ 308 h 600"/>
                <a:gd name="T2" fmla="*/ 602 w 629"/>
                <a:gd name="T3" fmla="*/ 158 h 600"/>
                <a:gd name="T4" fmla="*/ 550 w 629"/>
                <a:gd name="T5" fmla="*/ 69 h 600"/>
                <a:gd name="T6" fmla="*/ 430 w 629"/>
                <a:gd name="T7" fmla="*/ 0 h 600"/>
                <a:gd name="T8" fmla="*/ 0 w 629"/>
                <a:gd name="T9" fmla="*/ 0 h 600"/>
                <a:gd name="T10" fmla="*/ 131 w 629"/>
                <a:gd name="T11" fmla="*/ 73 h 600"/>
                <a:gd name="T12" fmla="*/ 436 w 629"/>
                <a:gd name="T13" fmla="*/ 600 h 600"/>
                <a:gd name="T14" fmla="*/ 604 w 629"/>
                <a:gd name="T15" fmla="*/ 308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00">
                  <a:moveTo>
                    <a:pt x="604" y="308"/>
                  </a:moveTo>
                  <a:cubicBezTo>
                    <a:pt x="628" y="262"/>
                    <a:pt x="629" y="206"/>
                    <a:pt x="602" y="158"/>
                  </a:cubicBezTo>
                  <a:cubicBezTo>
                    <a:pt x="550" y="69"/>
                    <a:pt x="550" y="69"/>
                    <a:pt x="550" y="69"/>
                  </a:cubicBezTo>
                  <a:cubicBezTo>
                    <a:pt x="528" y="31"/>
                    <a:pt x="474" y="0"/>
                    <a:pt x="430" y="0"/>
                  </a:cubicBezTo>
                  <a:cubicBezTo>
                    <a:pt x="0" y="0"/>
                    <a:pt x="0" y="0"/>
                    <a:pt x="0" y="0"/>
                  </a:cubicBezTo>
                  <a:cubicBezTo>
                    <a:pt x="55" y="0"/>
                    <a:pt x="104" y="29"/>
                    <a:pt x="131" y="73"/>
                  </a:cubicBezTo>
                  <a:cubicBezTo>
                    <a:pt x="436" y="600"/>
                    <a:pt x="436" y="600"/>
                    <a:pt x="436" y="600"/>
                  </a:cubicBezTo>
                  <a:cubicBezTo>
                    <a:pt x="604" y="308"/>
                    <a:pt x="604" y="308"/>
                    <a:pt x="604" y="308"/>
                  </a:cubicBezTo>
                </a:path>
              </a:pathLst>
            </a:custGeom>
            <a:solidFill>
              <a:srgbClr val="7746FF"/>
            </a:solidFill>
            <a:ln>
              <a:noFill/>
            </a:ln>
          </p:spPr>
          <p:txBody>
            <a:bodyPr vert="horz" wrap="square" lIns="91440" tIns="45720" rIns="91440" bIns="45720" numCol="1" anchor="ctr" anchorCtr="0" compatLnSpc="1">
              <a:prstTxWarp prst="textNoShape">
                <a:avLst/>
              </a:prstTxWarp>
            </a:bodyPr>
            <a:lstStyle/>
            <a:p>
              <a:pPr algn="ctr"/>
              <a:endParaRPr lang="en-US" dirty="0"/>
            </a:p>
          </p:txBody>
        </p:sp>
        <p:sp>
          <p:nvSpPr>
            <p:cNvPr id="9" name="Freeform 23">
              <a:extLst>
                <a:ext uri="{FF2B5EF4-FFF2-40B4-BE49-F238E27FC236}">
                  <a16:creationId xmlns="" xmlns:a16="http://schemas.microsoft.com/office/drawing/2014/main" id="{AF63BBD4-8EA7-459E-ABA8-E9F6ACE54A0E}"/>
                </a:ext>
              </a:extLst>
            </p:cNvPr>
            <p:cNvSpPr>
              <a:spLocks/>
            </p:cNvSpPr>
            <p:nvPr/>
          </p:nvSpPr>
          <p:spPr bwMode="auto">
            <a:xfrm>
              <a:off x="6847610" y="2725253"/>
              <a:ext cx="1713617" cy="2156794"/>
            </a:xfrm>
            <a:custGeom>
              <a:avLst/>
              <a:gdLst>
                <a:gd name="T0" fmla="*/ 337 w 539"/>
                <a:gd name="T1" fmla="*/ 678 h 678"/>
                <a:gd name="T2" fmla="*/ 466 w 539"/>
                <a:gd name="T3" fmla="*/ 600 h 678"/>
                <a:gd name="T4" fmla="*/ 517 w 539"/>
                <a:gd name="T5" fmla="*/ 511 h 678"/>
                <a:gd name="T6" fmla="*/ 517 w 539"/>
                <a:gd name="T7" fmla="*/ 373 h 678"/>
                <a:gd name="T8" fmla="*/ 302 w 539"/>
                <a:gd name="T9" fmla="*/ 0 h 678"/>
                <a:gd name="T10" fmla="*/ 304 w 539"/>
                <a:gd name="T11" fmla="*/ 150 h 678"/>
                <a:gd name="T12" fmla="*/ 0 w 539"/>
                <a:gd name="T13" fmla="*/ 678 h 678"/>
                <a:gd name="T14" fmla="*/ 337 w 539"/>
                <a:gd name="T15" fmla="*/ 678 h 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8">
                  <a:moveTo>
                    <a:pt x="337" y="678"/>
                  </a:moveTo>
                  <a:cubicBezTo>
                    <a:pt x="389" y="676"/>
                    <a:pt x="438" y="648"/>
                    <a:pt x="466" y="600"/>
                  </a:cubicBezTo>
                  <a:cubicBezTo>
                    <a:pt x="517" y="511"/>
                    <a:pt x="517" y="511"/>
                    <a:pt x="517" y="511"/>
                  </a:cubicBezTo>
                  <a:cubicBezTo>
                    <a:pt x="539" y="473"/>
                    <a:pt x="539" y="411"/>
                    <a:pt x="517" y="373"/>
                  </a:cubicBezTo>
                  <a:cubicBezTo>
                    <a:pt x="302" y="0"/>
                    <a:pt x="302" y="0"/>
                    <a:pt x="302" y="0"/>
                  </a:cubicBezTo>
                  <a:cubicBezTo>
                    <a:pt x="329" y="48"/>
                    <a:pt x="328" y="104"/>
                    <a:pt x="304" y="150"/>
                  </a:cubicBezTo>
                  <a:cubicBezTo>
                    <a:pt x="0" y="678"/>
                    <a:pt x="0" y="678"/>
                    <a:pt x="0" y="678"/>
                  </a:cubicBezTo>
                  <a:cubicBezTo>
                    <a:pt x="337" y="678"/>
                    <a:pt x="337" y="678"/>
                    <a:pt x="337" y="678"/>
                  </a:cubicBezTo>
                </a:path>
              </a:pathLst>
            </a:custGeom>
            <a:solidFill>
              <a:srgbClr val="00B9B4"/>
            </a:solidFill>
            <a:ln>
              <a:noFill/>
            </a:ln>
          </p:spPr>
          <p:txBody>
            <a:bodyPr vert="horz" wrap="square" lIns="91440" tIns="45720" rIns="91440" bIns="45720" numCol="1" anchor="ctr" anchorCtr="0" compatLnSpc="1">
              <a:prstTxWarp prst="textNoShape">
                <a:avLst/>
              </a:prstTxWarp>
            </a:bodyPr>
            <a:lstStyle/>
            <a:p>
              <a:pPr algn="ctr"/>
              <a:endParaRPr lang="en-US" dirty="0"/>
            </a:p>
          </p:txBody>
        </p:sp>
        <p:grpSp>
          <p:nvGrpSpPr>
            <p:cNvPr id="10" name="Group 85">
              <a:extLst>
                <a:ext uri="{FF2B5EF4-FFF2-40B4-BE49-F238E27FC236}">
                  <a16:creationId xmlns="" xmlns:a16="http://schemas.microsoft.com/office/drawing/2014/main" id="{43AF307E-AF25-44AB-8EAB-8E0713F79115}"/>
                </a:ext>
              </a:extLst>
            </p:cNvPr>
            <p:cNvGrpSpPr/>
            <p:nvPr/>
          </p:nvGrpSpPr>
          <p:grpSpPr>
            <a:xfrm>
              <a:off x="6847610" y="4700748"/>
              <a:ext cx="1071682" cy="181300"/>
              <a:chOff x="6528433" y="4502341"/>
              <a:chExt cx="1071682" cy="181300"/>
            </a:xfrm>
          </p:grpSpPr>
          <p:sp>
            <p:nvSpPr>
              <p:cNvPr id="34" name="Freeform 4">
                <a:extLst>
                  <a:ext uri="{FF2B5EF4-FFF2-40B4-BE49-F238E27FC236}">
                    <a16:creationId xmlns="" xmlns:a16="http://schemas.microsoft.com/office/drawing/2014/main" id="{D7CA714C-5D5E-430C-8EE9-998FBF43E450}"/>
                  </a:ext>
                </a:extLst>
              </p:cNvPr>
              <p:cNvSpPr>
                <a:spLocks/>
              </p:cNvSpPr>
              <p:nvPr/>
            </p:nvSpPr>
            <p:spPr bwMode="auto">
              <a:xfrm>
                <a:off x="6528433" y="4502341"/>
                <a:ext cx="102065" cy="181300"/>
              </a:xfrm>
              <a:custGeom>
                <a:avLst/>
                <a:gdLst>
                  <a:gd name="T0" fmla="*/ 76 w 76"/>
                  <a:gd name="T1" fmla="*/ 0 h 135"/>
                  <a:gd name="T2" fmla="*/ 0 w 76"/>
                  <a:gd name="T3" fmla="*/ 135 h 135"/>
                  <a:gd name="T4" fmla="*/ 76 w 76"/>
                  <a:gd name="T5" fmla="*/ 0 h 135"/>
                  <a:gd name="T6" fmla="*/ 76 w 76"/>
                  <a:gd name="T7" fmla="*/ 0 h 135"/>
                </a:gdLst>
                <a:ahLst/>
                <a:cxnLst>
                  <a:cxn ang="0">
                    <a:pos x="T0" y="T1"/>
                  </a:cxn>
                  <a:cxn ang="0">
                    <a:pos x="T2" y="T3"/>
                  </a:cxn>
                  <a:cxn ang="0">
                    <a:pos x="T4" y="T5"/>
                  </a:cxn>
                  <a:cxn ang="0">
                    <a:pos x="T6" y="T7"/>
                  </a:cxn>
                </a:cxnLst>
                <a:rect l="0" t="0" r="r" b="b"/>
                <a:pathLst>
                  <a:path w="76" h="135">
                    <a:moveTo>
                      <a:pt x="76" y="0"/>
                    </a:moveTo>
                    <a:lnTo>
                      <a:pt x="0" y="135"/>
                    </a:lnTo>
                    <a:lnTo>
                      <a:pt x="76" y="0"/>
                    </a:lnTo>
                    <a:lnTo>
                      <a:pt x="76" y="0"/>
                    </a:lnTo>
                    <a:close/>
                  </a:path>
                </a:pathLst>
              </a:cu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 xmlns:a16="http://schemas.microsoft.com/office/drawing/2014/main" id="{E25E1B80-5CDD-411E-85A4-510FAC0495AF}"/>
                  </a:ext>
                </a:extLst>
              </p:cNvPr>
              <p:cNvSpPr>
                <a:spLocks/>
              </p:cNvSpPr>
              <p:nvPr/>
            </p:nvSpPr>
            <p:spPr bwMode="auto">
              <a:xfrm>
                <a:off x="6528433" y="4502341"/>
                <a:ext cx="102065" cy="181300"/>
              </a:xfrm>
              <a:custGeom>
                <a:avLst/>
                <a:gdLst>
                  <a:gd name="T0" fmla="*/ 76 w 76"/>
                  <a:gd name="T1" fmla="*/ 0 h 135"/>
                  <a:gd name="T2" fmla="*/ 0 w 76"/>
                  <a:gd name="T3" fmla="*/ 135 h 135"/>
                  <a:gd name="T4" fmla="*/ 76 w 76"/>
                  <a:gd name="T5" fmla="*/ 0 h 135"/>
                  <a:gd name="T6" fmla="*/ 76 w 76"/>
                  <a:gd name="T7" fmla="*/ 0 h 135"/>
                </a:gdLst>
                <a:ahLst/>
                <a:cxnLst>
                  <a:cxn ang="0">
                    <a:pos x="T0" y="T1"/>
                  </a:cxn>
                  <a:cxn ang="0">
                    <a:pos x="T2" y="T3"/>
                  </a:cxn>
                  <a:cxn ang="0">
                    <a:pos x="T4" y="T5"/>
                  </a:cxn>
                  <a:cxn ang="0">
                    <a:pos x="T6" y="T7"/>
                  </a:cxn>
                </a:cxnLst>
                <a:rect l="0" t="0" r="r" b="b"/>
                <a:pathLst>
                  <a:path w="76" h="135">
                    <a:moveTo>
                      <a:pt x="76" y="0"/>
                    </a:moveTo>
                    <a:lnTo>
                      <a:pt x="0" y="135"/>
                    </a:lnTo>
                    <a:lnTo>
                      <a:pt x="76" y="0"/>
                    </a:lnTo>
                    <a:lnTo>
                      <a:pt x="7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
                <a:extLst>
                  <a:ext uri="{FF2B5EF4-FFF2-40B4-BE49-F238E27FC236}">
                    <a16:creationId xmlns="" xmlns:a16="http://schemas.microsoft.com/office/drawing/2014/main" id="{490D6A1E-9780-4B34-A11A-E15B064ACFDC}"/>
                  </a:ext>
                </a:extLst>
              </p:cNvPr>
              <p:cNvSpPr>
                <a:spLocks/>
              </p:cNvSpPr>
              <p:nvPr/>
            </p:nvSpPr>
            <p:spPr bwMode="auto">
              <a:xfrm>
                <a:off x="6528433" y="4502341"/>
                <a:ext cx="1071682" cy="181300"/>
              </a:xfrm>
              <a:custGeom>
                <a:avLst/>
                <a:gdLst>
                  <a:gd name="T0" fmla="*/ 76 w 798"/>
                  <a:gd name="T1" fmla="*/ 0 h 135"/>
                  <a:gd name="T2" fmla="*/ 0 w 798"/>
                  <a:gd name="T3" fmla="*/ 135 h 135"/>
                  <a:gd name="T4" fmla="*/ 798 w 798"/>
                  <a:gd name="T5" fmla="*/ 135 h 135"/>
                  <a:gd name="T6" fmla="*/ 76 w 798"/>
                  <a:gd name="T7" fmla="*/ 0 h 135"/>
                </a:gdLst>
                <a:ahLst/>
                <a:cxnLst>
                  <a:cxn ang="0">
                    <a:pos x="T0" y="T1"/>
                  </a:cxn>
                  <a:cxn ang="0">
                    <a:pos x="T2" y="T3"/>
                  </a:cxn>
                  <a:cxn ang="0">
                    <a:pos x="T4" y="T5"/>
                  </a:cxn>
                  <a:cxn ang="0">
                    <a:pos x="T6" y="T7"/>
                  </a:cxn>
                </a:cxnLst>
                <a:rect l="0" t="0" r="r" b="b"/>
                <a:pathLst>
                  <a:path w="798" h="135">
                    <a:moveTo>
                      <a:pt x="76" y="0"/>
                    </a:moveTo>
                    <a:lnTo>
                      <a:pt x="0" y="135"/>
                    </a:lnTo>
                    <a:lnTo>
                      <a:pt x="798" y="135"/>
                    </a:lnTo>
                    <a:lnTo>
                      <a:pt x="7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4">
                <a:extLst>
                  <a:ext uri="{FF2B5EF4-FFF2-40B4-BE49-F238E27FC236}">
                    <a16:creationId xmlns="" xmlns:a16="http://schemas.microsoft.com/office/drawing/2014/main" id="{27781E43-9968-4536-ABB8-1899062C647F}"/>
                  </a:ext>
                </a:extLst>
              </p:cNvPr>
              <p:cNvSpPr>
                <a:spLocks/>
              </p:cNvSpPr>
              <p:nvPr/>
            </p:nvSpPr>
            <p:spPr bwMode="auto">
              <a:xfrm>
                <a:off x="6528433" y="4502341"/>
                <a:ext cx="1071682" cy="181300"/>
              </a:xfrm>
              <a:custGeom>
                <a:avLst/>
                <a:gdLst>
                  <a:gd name="T0" fmla="*/ 76 w 798"/>
                  <a:gd name="T1" fmla="*/ 0 h 135"/>
                  <a:gd name="T2" fmla="*/ 0 w 798"/>
                  <a:gd name="T3" fmla="*/ 135 h 135"/>
                  <a:gd name="T4" fmla="*/ 798 w 798"/>
                  <a:gd name="T5" fmla="*/ 135 h 135"/>
                  <a:gd name="T6" fmla="*/ 76 w 798"/>
                  <a:gd name="T7" fmla="*/ 0 h 135"/>
                </a:gdLst>
                <a:ahLst/>
                <a:cxnLst>
                  <a:cxn ang="0">
                    <a:pos x="T0" y="T1"/>
                  </a:cxn>
                  <a:cxn ang="0">
                    <a:pos x="T2" y="T3"/>
                  </a:cxn>
                  <a:cxn ang="0">
                    <a:pos x="T4" y="T5"/>
                  </a:cxn>
                  <a:cxn ang="0">
                    <a:pos x="T6" y="T7"/>
                  </a:cxn>
                </a:cxnLst>
                <a:rect l="0" t="0" r="r" b="b"/>
                <a:pathLst>
                  <a:path w="798" h="135">
                    <a:moveTo>
                      <a:pt x="76" y="0"/>
                    </a:moveTo>
                    <a:lnTo>
                      <a:pt x="0" y="135"/>
                    </a:lnTo>
                    <a:lnTo>
                      <a:pt x="798" y="135"/>
                    </a:lnTo>
                    <a:lnTo>
                      <a:pt x="76" y="0"/>
                    </a:lnTo>
                    <a:close/>
                  </a:path>
                </a:pathLst>
              </a:custGeom>
              <a:solidFill>
                <a:schemeClr val="accent6">
                  <a:lumMod val="5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Freeform 25">
              <a:extLst>
                <a:ext uri="{FF2B5EF4-FFF2-40B4-BE49-F238E27FC236}">
                  <a16:creationId xmlns="" xmlns:a16="http://schemas.microsoft.com/office/drawing/2014/main" id="{BB96C675-454D-4B86-B831-BA1487BA5780}"/>
                </a:ext>
              </a:extLst>
            </p:cNvPr>
            <p:cNvSpPr>
              <a:spLocks/>
            </p:cNvSpPr>
            <p:nvPr/>
          </p:nvSpPr>
          <p:spPr bwMode="auto">
            <a:xfrm>
              <a:off x="5982744" y="4633600"/>
              <a:ext cx="2346151" cy="1406079"/>
            </a:xfrm>
            <a:custGeom>
              <a:avLst/>
              <a:gdLst>
                <a:gd name="T0" fmla="*/ 168 w 738"/>
                <a:gd name="T1" fmla="*/ 370 h 442"/>
                <a:gd name="T2" fmla="*/ 300 w 738"/>
                <a:gd name="T3" fmla="*/ 442 h 442"/>
                <a:gd name="T4" fmla="*/ 402 w 738"/>
                <a:gd name="T5" fmla="*/ 442 h 442"/>
                <a:gd name="T6" fmla="*/ 522 w 738"/>
                <a:gd name="T7" fmla="*/ 373 h 442"/>
                <a:gd name="T8" fmla="*/ 738 w 738"/>
                <a:gd name="T9" fmla="*/ 0 h 442"/>
                <a:gd name="T10" fmla="*/ 609 w 738"/>
                <a:gd name="T11" fmla="*/ 78 h 442"/>
                <a:gd name="T12" fmla="*/ 0 w 738"/>
                <a:gd name="T13" fmla="*/ 78 h 442"/>
                <a:gd name="T14" fmla="*/ 168 w 738"/>
                <a:gd name="T15" fmla="*/ 370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168" y="370"/>
                  </a:moveTo>
                  <a:cubicBezTo>
                    <a:pt x="196" y="413"/>
                    <a:pt x="244" y="442"/>
                    <a:pt x="300" y="442"/>
                  </a:cubicBezTo>
                  <a:cubicBezTo>
                    <a:pt x="402" y="442"/>
                    <a:pt x="402" y="442"/>
                    <a:pt x="402" y="442"/>
                  </a:cubicBezTo>
                  <a:cubicBezTo>
                    <a:pt x="446" y="442"/>
                    <a:pt x="500" y="411"/>
                    <a:pt x="522" y="373"/>
                  </a:cubicBezTo>
                  <a:cubicBezTo>
                    <a:pt x="738" y="0"/>
                    <a:pt x="738" y="0"/>
                    <a:pt x="738" y="0"/>
                  </a:cubicBezTo>
                  <a:cubicBezTo>
                    <a:pt x="710" y="48"/>
                    <a:pt x="661" y="76"/>
                    <a:pt x="609" y="78"/>
                  </a:cubicBezTo>
                  <a:cubicBezTo>
                    <a:pt x="0" y="78"/>
                    <a:pt x="0" y="78"/>
                    <a:pt x="0" y="78"/>
                  </a:cubicBezTo>
                  <a:cubicBezTo>
                    <a:pt x="168" y="370"/>
                    <a:pt x="168" y="370"/>
                    <a:pt x="168" y="370"/>
                  </a:cubicBezTo>
                </a:path>
              </a:pathLst>
            </a:custGeom>
            <a:solidFill>
              <a:srgbClr val="7746FF"/>
            </a:solidFill>
            <a:ln>
              <a:noFill/>
            </a:ln>
          </p:spPr>
          <p:txBody>
            <a:bodyPr vert="horz" wrap="square" lIns="91440" tIns="45720" rIns="91440" bIns="45720" numCol="1" anchor="ctr" anchorCtr="0" compatLnSpc="1">
              <a:prstTxWarp prst="textNoShape">
                <a:avLst/>
              </a:prstTxWarp>
            </a:bodyPr>
            <a:lstStyle/>
            <a:p>
              <a:pPr algn="ctr"/>
              <a:endParaRPr lang="en-US" dirty="0"/>
            </a:p>
          </p:txBody>
        </p:sp>
        <p:grpSp>
          <p:nvGrpSpPr>
            <p:cNvPr id="12" name="Group 86">
              <a:extLst>
                <a:ext uri="{FF2B5EF4-FFF2-40B4-BE49-F238E27FC236}">
                  <a16:creationId xmlns="" xmlns:a16="http://schemas.microsoft.com/office/drawing/2014/main" id="{CA37702F-EB3E-4F1E-A9F2-F496BC1BF155}"/>
                </a:ext>
              </a:extLst>
            </p:cNvPr>
            <p:cNvGrpSpPr/>
            <p:nvPr/>
          </p:nvGrpSpPr>
          <p:grpSpPr>
            <a:xfrm>
              <a:off x="5982744" y="4882047"/>
              <a:ext cx="534498" cy="927986"/>
              <a:chOff x="5663567" y="4683640"/>
              <a:chExt cx="534498" cy="927986"/>
            </a:xfrm>
          </p:grpSpPr>
          <p:sp>
            <p:nvSpPr>
              <p:cNvPr id="30" name="Freeform 7">
                <a:extLst>
                  <a:ext uri="{FF2B5EF4-FFF2-40B4-BE49-F238E27FC236}">
                    <a16:creationId xmlns="" xmlns:a16="http://schemas.microsoft.com/office/drawing/2014/main" id="{FB97B388-C3FE-4C8E-B284-FDF8609D841D}"/>
                  </a:ext>
                </a:extLst>
              </p:cNvPr>
              <p:cNvSpPr>
                <a:spLocks/>
              </p:cNvSpPr>
              <p:nvPr/>
            </p:nvSpPr>
            <p:spPr bwMode="auto">
              <a:xfrm>
                <a:off x="5663567" y="4683640"/>
                <a:ext cx="206816"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close/>
                  </a:path>
                </a:pathLst>
              </a:cu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
                <a:extLst>
                  <a:ext uri="{FF2B5EF4-FFF2-40B4-BE49-F238E27FC236}">
                    <a16:creationId xmlns="" xmlns:a16="http://schemas.microsoft.com/office/drawing/2014/main" id="{C35CE4A6-144A-4578-A40B-E8F6BF3FCBD9}"/>
                  </a:ext>
                </a:extLst>
              </p:cNvPr>
              <p:cNvSpPr>
                <a:spLocks/>
              </p:cNvSpPr>
              <p:nvPr/>
            </p:nvSpPr>
            <p:spPr bwMode="auto">
              <a:xfrm>
                <a:off x="5663567" y="4683640"/>
                <a:ext cx="206816"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
                <a:extLst>
                  <a:ext uri="{FF2B5EF4-FFF2-40B4-BE49-F238E27FC236}">
                    <a16:creationId xmlns="" xmlns:a16="http://schemas.microsoft.com/office/drawing/2014/main" id="{1A09B44D-AA0D-4F8A-A00C-F2894FDF43E9}"/>
                  </a:ext>
                </a:extLst>
              </p:cNvPr>
              <p:cNvSpPr>
                <a:spLocks/>
              </p:cNvSpPr>
              <p:nvPr/>
            </p:nvSpPr>
            <p:spPr bwMode="auto">
              <a:xfrm>
                <a:off x="5663567" y="4683640"/>
                <a:ext cx="534498" cy="927986"/>
              </a:xfrm>
              <a:custGeom>
                <a:avLst/>
                <a:gdLst>
                  <a:gd name="T0" fmla="*/ 0 w 398"/>
                  <a:gd name="T1" fmla="*/ 0 h 691"/>
                  <a:gd name="T2" fmla="*/ 5 w 398"/>
                  <a:gd name="T3" fmla="*/ 7 h 691"/>
                  <a:gd name="T4" fmla="*/ 398 w 398"/>
                  <a:gd name="T5" fmla="*/ 691 h 691"/>
                  <a:gd name="T6" fmla="*/ 154 w 398"/>
                  <a:gd name="T7" fmla="*/ 0 h 691"/>
                  <a:gd name="T8" fmla="*/ 0 w 398"/>
                  <a:gd name="T9" fmla="*/ 0 h 691"/>
                </a:gdLst>
                <a:ahLst/>
                <a:cxnLst>
                  <a:cxn ang="0">
                    <a:pos x="T0" y="T1"/>
                  </a:cxn>
                  <a:cxn ang="0">
                    <a:pos x="T2" y="T3"/>
                  </a:cxn>
                  <a:cxn ang="0">
                    <a:pos x="T4" y="T5"/>
                  </a:cxn>
                  <a:cxn ang="0">
                    <a:pos x="T6" y="T7"/>
                  </a:cxn>
                  <a:cxn ang="0">
                    <a:pos x="T8" y="T9"/>
                  </a:cxn>
                </a:cxnLst>
                <a:rect l="0" t="0" r="r" b="b"/>
                <a:pathLst>
                  <a:path w="398" h="691">
                    <a:moveTo>
                      <a:pt x="0" y="0"/>
                    </a:moveTo>
                    <a:lnTo>
                      <a:pt x="5" y="7"/>
                    </a:lnTo>
                    <a:lnTo>
                      <a:pt x="398" y="691"/>
                    </a:lnTo>
                    <a:lnTo>
                      <a:pt x="154" y="0"/>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 xmlns:a16="http://schemas.microsoft.com/office/drawing/2014/main" id="{8AB8B326-88E8-42EA-B610-F76979EFE06A}"/>
                  </a:ext>
                </a:extLst>
              </p:cNvPr>
              <p:cNvSpPr>
                <a:spLocks/>
              </p:cNvSpPr>
              <p:nvPr/>
            </p:nvSpPr>
            <p:spPr bwMode="auto">
              <a:xfrm>
                <a:off x="5663567" y="4683640"/>
                <a:ext cx="534498" cy="927986"/>
              </a:xfrm>
              <a:custGeom>
                <a:avLst/>
                <a:gdLst>
                  <a:gd name="T0" fmla="*/ 0 w 398"/>
                  <a:gd name="T1" fmla="*/ 0 h 691"/>
                  <a:gd name="T2" fmla="*/ 5 w 398"/>
                  <a:gd name="T3" fmla="*/ 7 h 691"/>
                  <a:gd name="T4" fmla="*/ 398 w 398"/>
                  <a:gd name="T5" fmla="*/ 691 h 691"/>
                  <a:gd name="T6" fmla="*/ 154 w 398"/>
                  <a:gd name="T7" fmla="*/ 0 h 691"/>
                  <a:gd name="T8" fmla="*/ 0 w 398"/>
                  <a:gd name="T9" fmla="*/ 0 h 691"/>
                </a:gdLst>
                <a:ahLst/>
                <a:cxnLst>
                  <a:cxn ang="0">
                    <a:pos x="T0" y="T1"/>
                  </a:cxn>
                  <a:cxn ang="0">
                    <a:pos x="T2" y="T3"/>
                  </a:cxn>
                  <a:cxn ang="0">
                    <a:pos x="T4" y="T5"/>
                  </a:cxn>
                  <a:cxn ang="0">
                    <a:pos x="T6" y="T7"/>
                  </a:cxn>
                  <a:cxn ang="0">
                    <a:pos x="T8" y="T9"/>
                  </a:cxn>
                </a:cxnLst>
                <a:rect l="0" t="0" r="r" b="b"/>
                <a:pathLst>
                  <a:path w="398" h="691">
                    <a:moveTo>
                      <a:pt x="0" y="0"/>
                    </a:moveTo>
                    <a:lnTo>
                      <a:pt x="5" y="7"/>
                    </a:lnTo>
                    <a:lnTo>
                      <a:pt x="398" y="691"/>
                    </a:lnTo>
                    <a:lnTo>
                      <a:pt x="154" y="0"/>
                    </a:lnTo>
                    <a:lnTo>
                      <a:pt x="0" y="0"/>
                    </a:lnTo>
                    <a:close/>
                  </a:path>
                </a:pathLst>
              </a:custGeom>
              <a:solidFill>
                <a:schemeClr val="accent5">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27">
              <a:extLst>
                <a:ext uri="{FF2B5EF4-FFF2-40B4-BE49-F238E27FC236}">
                  <a16:creationId xmlns="" xmlns:a16="http://schemas.microsoft.com/office/drawing/2014/main" id="{7C95DE2B-BA65-4773-9A28-10FDB3A8AA4D}"/>
                </a:ext>
              </a:extLst>
            </p:cNvPr>
            <p:cNvSpPr>
              <a:spLocks/>
            </p:cNvSpPr>
            <p:nvPr/>
          </p:nvSpPr>
          <p:spPr bwMode="auto">
            <a:xfrm>
              <a:off x="4933893" y="4131333"/>
              <a:ext cx="2002354" cy="1908347"/>
            </a:xfrm>
            <a:custGeom>
              <a:avLst/>
              <a:gdLst>
                <a:gd name="T0" fmla="*/ 25 w 630"/>
                <a:gd name="T1" fmla="*/ 292 h 600"/>
                <a:gd name="T2" fmla="*/ 28 w 630"/>
                <a:gd name="T3" fmla="*/ 442 h 600"/>
                <a:gd name="T4" fmla="*/ 79 w 630"/>
                <a:gd name="T5" fmla="*/ 531 h 600"/>
                <a:gd name="T6" fmla="*/ 199 w 630"/>
                <a:gd name="T7" fmla="*/ 600 h 600"/>
                <a:gd name="T8" fmla="*/ 630 w 630"/>
                <a:gd name="T9" fmla="*/ 600 h 600"/>
                <a:gd name="T10" fmla="*/ 498 w 630"/>
                <a:gd name="T11" fmla="*/ 528 h 600"/>
                <a:gd name="T12" fmla="*/ 194 w 630"/>
                <a:gd name="T13" fmla="*/ 0 h 600"/>
                <a:gd name="T14" fmla="*/ 25 w 630"/>
                <a:gd name="T15" fmla="*/ 292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600">
                  <a:moveTo>
                    <a:pt x="25" y="292"/>
                  </a:moveTo>
                  <a:cubicBezTo>
                    <a:pt x="1" y="338"/>
                    <a:pt x="0" y="394"/>
                    <a:pt x="28" y="442"/>
                  </a:cubicBezTo>
                  <a:cubicBezTo>
                    <a:pt x="79" y="531"/>
                    <a:pt x="79" y="531"/>
                    <a:pt x="79" y="531"/>
                  </a:cubicBezTo>
                  <a:cubicBezTo>
                    <a:pt x="101" y="569"/>
                    <a:pt x="155" y="600"/>
                    <a:pt x="199" y="600"/>
                  </a:cubicBezTo>
                  <a:cubicBezTo>
                    <a:pt x="630" y="600"/>
                    <a:pt x="630" y="600"/>
                    <a:pt x="630" y="600"/>
                  </a:cubicBezTo>
                  <a:cubicBezTo>
                    <a:pt x="574" y="600"/>
                    <a:pt x="526" y="571"/>
                    <a:pt x="498" y="528"/>
                  </a:cubicBezTo>
                  <a:cubicBezTo>
                    <a:pt x="194" y="0"/>
                    <a:pt x="194" y="0"/>
                    <a:pt x="194" y="0"/>
                  </a:cubicBezTo>
                  <a:cubicBezTo>
                    <a:pt x="25" y="292"/>
                    <a:pt x="25" y="292"/>
                    <a:pt x="25" y="292"/>
                  </a:cubicBezTo>
                </a:path>
              </a:pathLst>
            </a:custGeom>
            <a:solidFill>
              <a:srgbClr val="00B9B4"/>
            </a:solidFill>
            <a:ln>
              <a:noFill/>
            </a:ln>
          </p:spPr>
          <p:txBody>
            <a:bodyPr vert="horz" wrap="square" lIns="91440" tIns="45720" rIns="91440" bIns="45720" numCol="1" anchor="ctr" anchorCtr="0" compatLnSpc="1">
              <a:prstTxWarp prst="textNoShape">
                <a:avLst/>
              </a:prstTxWarp>
            </a:bodyPr>
            <a:lstStyle/>
            <a:p>
              <a:pPr algn="ctr"/>
              <a:endParaRPr lang="en-US" dirty="0"/>
            </a:p>
          </p:txBody>
        </p:sp>
        <p:grpSp>
          <p:nvGrpSpPr>
            <p:cNvPr id="14" name="Group 87">
              <a:extLst>
                <a:ext uri="{FF2B5EF4-FFF2-40B4-BE49-F238E27FC236}">
                  <a16:creationId xmlns="" xmlns:a16="http://schemas.microsoft.com/office/drawing/2014/main" id="{928C9EB9-577F-4C34-9694-28510455CB6B}"/>
                </a:ext>
              </a:extLst>
            </p:cNvPr>
            <p:cNvGrpSpPr/>
            <p:nvPr/>
          </p:nvGrpSpPr>
          <p:grpSpPr>
            <a:xfrm>
              <a:off x="5013127" y="4131332"/>
              <a:ext cx="639249" cy="927986"/>
              <a:chOff x="4693950" y="3932925"/>
              <a:chExt cx="639249" cy="927986"/>
            </a:xfrm>
          </p:grpSpPr>
          <p:sp>
            <p:nvSpPr>
              <p:cNvPr id="26" name="Freeform 10">
                <a:extLst>
                  <a:ext uri="{FF2B5EF4-FFF2-40B4-BE49-F238E27FC236}">
                    <a16:creationId xmlns="" xmlns:a16="http://schemas.microsoft.com/office/drawing/2014/main" id="{1CFC1706-0C77-44FF-BB26-F6B22CCD8F58}"/>
                  </a:ext>
                </a:extLst>
              </p:cNvPr>
              <p:cNvSpPr>
                <a:spLocks/>
              </p:cNvSpPr>
              <p:nvPr/>
            </p:nvSpPr>
            <p:spPr bwMode="auto">
              <a:xfrm>
                <a:off x="4693950" y="3932925"/>
                <a:ext cx="639249" cy="927986"/>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close/>
                  </a:path>
                </a:pathLst>
              </a:cu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
                <a:extLst>
                  <a:ext uri="{FF2B5EF4-FFF2-40B4-BE49-F238E27FC236}">
                    <a16:creationId xmlns="" xmlns:a16="http://schemas.microsoft.com/office/drawing/2014/main" id="{4327E005-B568-4C35-8831-681333503C4A}"/>
                  </a:ext>
                </a:extLst>
              </p:cNvPr>
              <p:cNvSpPr>
                <a:spLocks/>
              </p:cNvSpPr>
              <p:nvPr/>
            </p:nvSpPr>
            <p:spPr bwMode="auto">
              <a:xfrm>
                <a:off x="4693950" y="3932925"/>
                <a:ext cx="639249" cy="927986"/>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
                <a:extLst>
                  <a:ext uri="{FF2B5EF4-FFF2-40B4-BE49-F238E27FC236}">
                    <a16:creationId xmlns="" xmlns:a16="http://schemas.microsoft.com/office/drawing/2014/main" id="{B9723E6F-DD7F-4BF0-B2BD-F3465D214E5F}"/>
                  </a:ext>
                </a:extLst>
              </p:cNvPr>
              <p:cNvSpPr>
                <a:spLocks/>
              </p:cNvSpPr>
              <p:nvPr/>
            </p:nvSpPr>
            <p:spPr bwMode="auto">
              <a:xfrm>
                <a:off x="4693950" y="3932925"/>
                <a:ext cx="639249" cy="927986"/>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a:extLst>
                  <a:ext uri="{FF2B5EF4-FFF2-40B4-BE49-F238E27FC236}">
                    <a16:creationId xmlns="" xmlns:a16="http://schemas.microsoft.com/office/drawing/2014/main" id="{77FF4F94-5E41-4961-B1A5-6FE836895536}"/>
                  </a:ext>
                </a:extLst>
              </p:cNvPr>
              <p:cNvSpPr>
                <a:spLocks/>
              </p:cNvSpPr>
              <p:nvPr/>
            </p:nvSpPr>
            <p:spPr bwMode="auto">
              <a:xfrm>
                <a:off x="4693950" y="3932925"/>
                <a:ext cx="639249" cy="927986"/>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close/>
                  </a:path>
                </a:pathLst>
              </a:custGeom>
              <a:solidFill>
                <a:schemeClr val="accent2">
                  <a:lumMod val="5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5" name="Freeform 29">
              <a:extLst>
                <a:ext uri="{FF2B5EF4-FFF2-40B4-BE49-F238E27FC236}">
                  <a16:creationId xmlns="" xmlns:a16="http://schemas.microsoft.com/office/drawing/2014/main" id="{59BBD7A6-D597-4A75-85E1-A1CC890C99CE}"/>
                </a:ext>
              </a:extLst>
            </p:cNvPr>
            <p:cNvSpPr>
              <a:spLocks/>
            </p:cNvSpPr>
            <p:nvPr/>
          </p:nvSpPr>
          <p:spPr bwMode="auto">
            <a:xfrm>
              <a:off x="4269127" y="3383303"/>
              <a:ext cx="1713617" cy="2152765"/>
            </a:xfrm>
            <a:custGeom>
              <a:avLst/>
              <a:gdLst>
                <a:gd name="T0" fmla="*/ 201 w 539"/>
                <a:gd name="T1" fmla="*/ 0 h 677"/>
                <a:gd name="T2" fmla="*/ 73 w 539"/>
                <a:gd name="T3" fmla="*/ 77 h 677"/>
                <a:gd name="T4" fmla="*/ 22 w 539"/>
                <a:gd name="T5" fmla="*/ 166 h 677"/>
                <a:gd name="T6" fmla="*/ 22 w 539"/>
                <a:gd name="T7" fmla="*/ 304 h 677"/>
                <a:gd name="T8" fmla="*/ 237 w 539"/>
                <a:gd name="T9" fmla="*/ 677 h 677"/>
                <a:gd name="T10" fmla="*/ 234 w 539"/>
                <a:gd name="T11" fmla="*/ 527 h 677"/>
                <a:gd name="T12" fmla="*/ 539 w 539"/>
                <a:gd name="T13" fmla="*/ 0 h 677"/>
                <a:gd name="T14" fmla="*/ 201 w 539"/>
                <a:gd name="T15" fmla="*/ 0 h 6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7">
                  <a:moveTo>
                    <a:pt x="201" y="0"/>
                  </a:moveTo>
                  <a:cubicBezTo>
                    <a:pt x="150" y="2"/>
                    <a:pt x="101" y="29"/>
                    <a:pt x="73" y="77"/>
                  </a:cubicBezTo>
                  <a:cubicBezTo>
                    <a:pt x="22" y="166"/>
                    <a:pt x="22" y="166"/>
                    <a:pt x="22" y="166"/>
                  </a:cubicBezTo>
                  <a:cubicBezTo>
                    <a:pt x="0" y="204"/>
                    <a:pt x="0" y="266"/>
                    <a:pt x="22" y="304"/>
                  </a:cubicBezTo>
                  <a:cubicBezTo>
                    <a:pt x="237" y="677"/>
                    <a:pt x="237" y="677"/>
                    <a:pt x="237" y="677"/>
                  </a:cubicBezTo>
                  <a:cubicBezTo>
                    <a:pt x="209" y="629"/>
                    <a:pt x="210" y="573"/>
                    <a:pt x="234" y="527"/>
                  </a:cubicBezTo>
                  <a:cubicBezTo>
                    <a:pt x="539" y="0"/>
                    <a:pt x="539" y="0"/>
                    <a:pt x="539" y="0"/>
                  </a:cubicBezTo>
                  <a:cubicBezTo>
                    <a:pt x="201" y="0"/>
                    <a:pt x="201" y="0"/>
                    <a:pt x="201" y="0"/>
                  </a:cubicBezTo>
                </a:path>
              </a:pathLst>
            </a:custGeom>
            <a:solidFill>
              <a:schemeClr val="accent2"/>
            </a:solidFill>
            <a:ln>
              <a:noFill/>
            </a:ln>
          </p:spPr>
          <p:txBody>
            <a:bodyPr vert="horz" wrap="square" lIns="91440" tIns="45720" rIns="91440" bIns="45720" numCol="1" anchor="ctr" anchorCtr="0" compatLnSpc="1">
              <a:prstTxWarp prst="textNoShape">
                <a:avLst/>
              </a:prstTxWarp>
            </a:bodyPr>
            <a:lstStyle/>
            <a:p>
              <a:pPr algn="ctr"/>
              <a:endParaRPr lang="en-US" dirty="0"/>
            </a:p>
          </p:txBody>
        </p:sp>
        <p:grpSp>
          <p:nvGrpSpPr>
            <p:cNvPr id="16" name="Group 81">
              <a:extLst>
                <a:ext uri="{FF2B5EF4-FFF2-40B4-BE49-F238E27FC236}">
                  <a16:creationId xmlns="" xmlns:a16="http://schemas.microsoft.com/office/drawing/2014/main" id="{F62FA54A-EC9B-4DE8-8B7E-3275C437AAFB}"/>
                </a:ext>
              </a:extLst>
            </p:cNvPr>
            <p:cNvGrpSpPr/>
            <p:nvPr/>
          </p:nvGrpSpPr>
          <p:grpSpPr>
            <a:xfrm>
              <a:off x="4908376" y="3383303"/>
              <a:ext cx="1074368" cy="178614"/>
              <a:chOff x="4589199" y="3184896"/>
              <a:chExt cx="1074368" cy="178614"/>
            </a:xfrm>
          </p:grpSpPr>
          <p:sp>
            <p:nvSpPr>
              <p:cNvPr id="22" name="Freeform 13">
                <a:extLst>
                  <a:ext uri="{FF2B5EF4-FFF2-40B4-BE49-F238E27FC236}">
                    <a16:creationId xmlns="" xmlns:a16="http://schemas.microsoft.com/office/drawing/2014/main" id="{AD422439-6FA0-459C-914A-E0F3F619DB16}"/>
                  </a:ext>
                </a:extLst>
              </p:cNvPr>
              <p:cNvSpPr>
                <a:spLocks/>
              </p:cNvSpPr>
              <p:nvPr/>
            </p:nvSpPr>
            <p:spPr bwMode="auto">
              <a:xfrm>
                <a:off x="5558816" y="3184896"/>
                <a:ext cx="104751" cy="178614"/>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close/>
                  </a:path>
                </a:pathLst>
              </a:custGeom>
              <a:solidFill>
                <a:srgbClr val="D9D9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 xmlns:a16="http://schemas.microsoft.com/office/drawing/2014/main" id="{F28EF1EE-4B81-4C3D-83EC-6D0F16C2502B}"/>
                  </a:ext>
                </a:extLst>
              </p:cNvPr>
              <p:cNvSpPr>
                <a:spLocks/>
              </p:cNvSpPr>
              <p:nvPr/>
            </p:nvSpPr>
            <p:spPr bwMode="auto">
              <a:xfrm>
                <a:off x="5558816" y="3184896"/>
                <a:ext cx="104751" cy="178614"/>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 xmlns:a16="http://schemas.microsoft.com/office/drawing/2014/main" id="{C8897B0B-16D2-499F-AD1A-41E16D88EEA1}"/>
                  </a:ext>
                </a:extLst>
              </p:cNvPr>
              <p:cNvSpPr>
                <a:spLocks/>
              </p:cNvSpPr>
              <p:nvPr/>
            </p:nvSpPr>
            <p:spPr bwMode="auto">
              <a:xfrm>
                <a:off x="4589199" y="3184896"/>
                <a:ext cx="1074368" cy="178614"/>
              </a:xfrm>
              <a:custGeom>
                <a:avLst/>
                <a:gdLst>
                  <a:gd name="T0" fmla="*/ 800 w 800"/>
                  <a:gd name="T1" fmla="*/ 0 h 133"/>
                  <a:gd name="T2" fmla="*/ 0 w 800"/>
                  <a:gd name="T3" fmla="*/ 0 h 133"/>
                  <a:gd name="T4" fmla="*/ 722 w 800"/>
                  <a:gd name="T5" fmla="*/ 133 h 133"/>
                  <a:gd name="T6" fmla="*/ 800 w 800"/>
                  <a:gd name="T7" fmla="*/ 0 h 133"/>
                </a:gdLst>
                <a:ahLst/>
                <a:cxnLst>
                  <a:cxn ang="0">
                    <a:pos x="T0" y="T1"/>
                  </a:cxn>
                  <a:cxn ang="0">
                    <a:pos x="T2" y="T3"/>
                  </a:cxn>
                  <a:cxn ang="0">
                    <a:pos x="T4" y="T5"/>
                  </a:cxn>
                  <a:cxn ang="0">
                    <a:pos x="T6" y="T7"/>
                  </a:cxn>
                </a:cxnLst>
                <a:rect l="0" t="0" r="r" b="b"/>
                <a:pathLst>
                  <a:path w="800" h="133">
                    <a:moveTo>
                      <a:pt x="800" y="0"/>
                    </a:moveTo>
                    <a:lnTo>
                      <a:pt x="0" y="0"/>
                    </a:lnTo>
                    <a:lnTo>
                      <a:pt x="722" y="133"/>
                    </a:lnTo>
                    <a:lnTo>
                      <a:pt x="80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0">
                <a:extLst>
                  <a:ext uri="{FF2B5EF4-FFF2-40B4-BE49-F238E27FC236}">
                    <a16:creationId xmlns="" xmlns:a16="http://schemas.microsoft.com/office/drawing/2014/main" id="{6DFEFD6C-FF2F-493F-8240-668942F8F545}"/>
                  </a:ext>
                </a:extLst>
              </p:cNvPr>
              <p:cNvSpPr>
                <a:spLocks/>
              </p:cNvSpPr>
              <p:nvPr/>
            </p:nvSpPr>
            <p:spPr bwMode="auto">
              <a:xfrm>
                <a:off x="4589199" y="3184896"/>
                <a:ext cx="1074368" cy="178614"/>
              </a:xfrm>
              <a:custGeom>
                <a:avLst/>
                <a:gdLst>
                  <a:gd name="T0" fmla="*/ 800 w 800"/>
                  <a:gd name="T1" fmla="*/ 0 h 133"/>
                  <a:gd name="T2" fmla="*/ 0 w 800"/>
                  <a:gd name="T3" fmla="*/ 0 h 133"/>
                  <a:gd name="T4" fmla="*/ 722 w 800"/>
                  <a:gd name="T5" fmla="*/ 133 h 133"/>
                  <a:gd name="T6" fmla="*/ 800 w 800"/>
                  <a:gd name="T7" fmla="*/ 0 h 133"/>
                </a:gdLst>
                <a:ahLst/>
                <a:cxnLst>
                  <a:cxn ang="0">
                    <a:pos x="T0" y="T1"/>
                  </a:cxn>
                  <a:cxn ang="0">
                    <a:pos x="T2" y="T3"/>
                  </a:cxn>
                  <a:cxn ang="0">
                    <a:pos x="T4" y="T5"/>
                  </a:cxn>
                  <a:cxn ang="0">
                    <a:pos x="T6" y="T7"/>
                  </a:cxn>
                </a:cxnLst>
                <a:rect l="0" t="0" r="r" b="b"/>
                <a:pathLst>
                  <a:path w="800" h="133">
                    <a:moveTo>
                      <a:pt x="800" y="0"/>
                    </a:moveTo>
                    <a:lnTo>
                      <a:pt x="0" y="0"/>
                    </a:lnTo>
                    <a:lnTo>
                      <a:pt x="722" y="133"/>
                    </a:lnTo>
                    <a:lnTo>
                      <a:pt x="800" y="0"/>
                    </a:lnTo>
                    <a:close/>
                  </a:path>
                </a:pathLst>
              </a:custGeom>
              <a:solidFill>
                <a:schemeClr val="accent1">
                  <a:lumMod val="50000"/>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7" name="Group 84">
              <a:extLst>
                <a:ext uri="{FF2B5EF4-FFF2-40B4-BE49-F238E27FC236}">
                  <a16:creationId xmlns="" xmlns:a16="http://schemas.microsoft.com/office/drawing/2014/main" id="{5B6C3FC2-1470-4F64-AEBE-DDE2796EBF04}"/>
                </a:ext>
              </a:extLst>
            </p:cNvPr>
            <p:cNvGrpSpPr/>
            <p:nvPr/>
          </p:nvGrpSpPr>
          <p:grpSpPr>
            <a:xfrm>
              <a:off x="7100476" y="3202004"/>
              <a:ext cx="927986" cy="929328"/>
              <a:chOff x="6781299" y="3003597"/>
              <a:chExt cx="927986" cy="929328"/>
            </a:xfrm>
          </p:grpSpPr>
          <p:sp>
            <p:nvSpPr>
              <p:cNvPr id="19" name="Freeform 3">
                <a:extLst>
                  <a:ext uri="{FF2B5EF4-FFF2-40B4-BE49-F238E27FC236}">
                    <a16:creationId xmlns="" xmlns:a16="http://schemas.microsoft.com/office/drawing/2014/main" id="{D05AD928-5797-4419-8DD4-714C01FD2752}"/>
                  </a:ext>
                </a:extLst>
              </p:cNvPr>
              <p:cNvSpPr>
                <a:spLocks/>
              </p:cNvSpPr>
              <p:nvPr/>
            </p:nvSpPr>
            <p:spPr bwMode="auto">
              <a:xfrm>
                <a:off x="6856115" y="3003597"/>
                <a:ext cx="639249" cy="929328"/>
              </a:xfrm>
              <a:custGeom>
                <a:avLst/>
                <a:gdLst>
                  <a:gd name="T0" fmla="*/ 476 w 476"/>
                  <a:gd name="T1" fmla="*/ 0 h 692"/>
                  <a:gd name="T2" fmla="*/ 0 w 476"/>
                  <a:gd name="T3" fmla="*/ 559 h 692"/>
                  <a:gd name="T4" fmla="*/ 78 w 476"/>
                  <a:gd name="T5" fmla="*/ 692 h 692"/>
                  <a:gd name="T6" fmla="*/ 476 w 476"/>
                  <a:gd name="T7" fmla="*/ 0 h 692"/>
                </a:gdLst>
                <a:ahLst/>
                <a:cxnLst>
                  <a:cxn ang="0">
                    <a:pos x="T0" y="T1"/>
                  </a:cxn>
                  <a:cxn ang="0">
                    <a:pos x="T2" y="T3"/>
                  </a:cxn>
                  <a:cxn ang="0">
                    <a:pos x="T4" y="T5"/>
                  </a:cxn>
                  <a:cxn ang="0">
                    <a:pos x="T6" y="T7"/>
                  </a:cxn>
                </a:cxnLst>
                <a:rect l="0" t="0" r="r" b="b"/>
                <a:pathLst>
                  <a:path w="476" h="692">
                    <a:moveTo>
                      <a:pt x="476" y="0"/>
                    </a:moveTo>
                    <a:lnTo>
                      <a:pt x="0" y="559"/>
                    </a:lnTo>
                    <a:lnTo>
                      <a:pt x="78" y="692"/>
                    </a:lnTo>
                    <a:lnTo>
                      <a:pt x="47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2">
                <a:extLst>
                  <a:ext uri="{FF2B5EF4-FFF2-40B4-BE49-F238E27FC236}">
                    <a16:creationId xmlns="" xmlns:a16="http://schemas.microsoft.com/office/drawing/2014/main" id="{13DAED49-2370-4D63-9458-F9CCDAA3C963}"/>
                  </a:ext>
                </a:extLst>
              </p:cNvPr>
              <p:cNvSpPr>
                <a:spLocks/>
              </p:cNvSpPr>
              <p:nvPr/>
            </p:nvSpPr>
            <p:spPr bwMode="auto">
              <a:xfrm>
                <a:off x="6856115" y="3003597"/>
                <a:ext cx="639249" cy="929328"/>
              </a:xfrm>
              <a:custGeom>
                <a:avLst/>
                <a:gdLst>
                  <a:gd name="T0" fmla="*/ 476 w 476"/>
                  <a:gd name="T1" fmla="*/ 0 h 692"/>
                  <a:gd name="T2" fmla="*/ 0 w 476"/>
                  <a:gd name="T3" fmla="*/ 559 h 692"/>
                  <a:gd name="T4" fmla="*/ 78 w 476"/>
                  <a:gd name="T5" fmla="*/ 692 h 692"/>
                  <a:gd name="T6" fmla="*/ 476 w 476"/>
                  <a:gd name="T7" fmla="*/ 0 h 692"/>
                </a:gdLst>
                <a:ahLst/>
                <a:cxnLst>
                  <a:cxn ang="0">
                    <a:pos x="T0" y="T1"/>
                  </a:cxn>
                  <a:cxn ang="0">
                    <a:pos x="T2" y="T3"/>
                  </a:cxn>
                  <a:cxn ang="0">
                    <a:pos x="T4" y="T5"/>
                  </a:cxn>
                  <a:cxn ang="0">
                    <a:pos x="T6" y="T7"/>
                  </a:cxn>
                </a:cxnLst>
                <a:rect l="0" t="0" r="r" b="b"/>
                <a:pathLst>
                  <a:path w="476" h="692">
                    <a:moveTo>
                      <a:pt x="476" y="0"/>
                    </a:moveTo>
                    <a:lnTo>
                      <a:pt x="0" y="559"/>
                    </a:lnTo>
                    <a:lnTo>
                      <a:pt x="78" y="692"/>
                    </a:lnTo>
                    <a:lnTo>
                      <a:pt x="476" y="0"/>
                    </a:lnTo>
                    <a:close/>
                  </a:path>
                </a:pathLst>
              </a:custGeom>
              <a:solidFill>
                <a:schemeClr val="accent5">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31">
                <a:extLst>
                  <a:ext uri="{FF2B5EF4-FFF2-40B4-BE49-F238E27FC236}">
                    <a16:creationId xmlns="" xmlns:a16="http://schemas.microsoft.com/office/drawing/2014/main" id="{2751AB35-9738-46D7-A388-1ECA1360B936}"/>
                  </a:ext>
                </a:extLst>
              </p:cNvPr>
              <p:cNvSpPr>
                <a:spLocks/>
              </p:cNvSpPr>
              <p:nvPr/>
            </p:nvSpPr>
            <p:spPr bwMode="auto">
              <a:xfrm rot="3605204">
                <a:off x="6976700" y="3013250"/>
                <a:ext cx="537184" cy="927986"/>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close/>
                  </a:path>
                </a:pathLst>
              </a:custGeom>
              <a:solidFill>
                <a:schemeClr val="accent5">
                  <a:lumMod val="5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8" name="Freeform 32">
              <a:extLst>
                <a:ext uri="{FF2B5EF4-FFF2-40B4-BE49-F238E27FC236}">
                  <a16:creationId xmlns="" xmlns:a16="http://schemas.microsoft.com/office/drawing/2014/main" id="{B1DA8E99-3AD0-4C6A-87E5-57403126C0F7}"/>
                </a:ext>
              </a:extLst>
            </p:cNvPr>
            <p:cNvSpPr>
              <a:spLocks/>
            </p:cNvSpPr>
            <p:nvPr/>
          </p:nvSpPr>
          <p:spPr bwMode="auto">
            <a:xfrm rot="18069585">
              <a:off x="5931422" y="4837639"/>
              <a:ext cx="639249" cy="927986"/>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close/>
                </a:path>
              </a:pathLst>
            </a:custGeom>
            <a:solidFill>
              <a:schemeClr val="accent3">
                <a:lumMod val="5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54" name="Gráfico 51">
            <a:extLst>
              <a:ext uri="{FF2B5EF4-FFF2-40B4-BE49-F238E27FC236}">
                <a16:creationId xmlns="" xmlns:a16="http://schemas.microsoft.com/office/drawing/2014/main" id="{30F0AC3C-FAB7-4046-8781-B8E36D7E308C}"/>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9605300" y="1063736"/>
            <a:ext cx="1401291" cy="358370"/>
          </a:xfrm>
          <a:prstGeom prst="rect">
            <a:avLst/>
          </a:prstGeom>
        </p:spPr>
      </p:pic>
      <p:sp>
        <p:nvSpPr>
          <p:cNvPr id="55" name="Espaço Reservado para Texto 14"/>
          <p:cNvSpPr>
            <a:spLocks noGrp="1"/>
          </p:cNvSpPr>
          <p:nvPr>
            <p:ph type="body" sz="quarter" idx="14" hasCustomPrompt="1"/>
          </p:nvPr>
        </p:nvSpPr>
        <p:spPr>
          <a:xfrm>
            <a:off x="1093375" y="893422"/>
            <a:ext cx="4620132" cy="717550"/>
          </a:xfrm>
          <a:prstGeom prst="rect">
            <a:avLst/>
          </a:prstGeom>
        </p:spPr>
        <p:txBody>
          <a:bodyPr anchor="ctr"/>
          <a:lstStyle>
            <a:lvl1pPr marL="228600" indent="-228600">
              <a:buNone/>
              <a:defRPr lang="pt-BR" sz="3600" b="1" kern="1200" spc="53" dirty="0">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Título do slide</a:t>
            </a:r>
          </a:p>
        </p:txBody>
      </p:sp>
    </p:spTree>
    <p:extLst>
      <p:ext uri="{BB962C8B-B14F-4D97-AF65-F5344CB8AC3E}">
        <p14:creationId xmlns:p14="http://schemas.microsoft.com/office/powerpoint/2010/main" val="3996380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8" name="Oval 9">
            <a:extLst>
              <a:ext uri="{FF2B5EF4-FFF2-40B4-BE49-F238E27FC236}">
                <a16:creationId xmlns="" xmlns:a16="http://schemas.microsoft.com/office/drawing/2014/main" id="{A3607543-A253-4E0B-91DC-168ECAE672E3}"/>
              </a:ext>
            </a:extLst>
          </p:cNvPr>
          <p:cNvSpPr/>
          <p:nvPr userDrawn="1"/>
        </p:nvSpPr>
        <p:spPr>
          <a:xfrm rot="6073933" flipH="1">
            <a:off x="9629893" y="431019"/>
            <a:ext cx="6821480" cy="6729226"/>
          </a:xfrm>
          <a:custGeom>
            <a:avLst/>
            <a:gdLst>
              <a:gd name="connsiteX0" fmla="*/ 0 w 1781907"/>
              <a:gd name="connsiteY0" fmla="*/ 890954 h 1781907"/>
              <a:gd name="connsiteX1" fmla="*/ 890954 w 1781907"/>
              <a:gd name="connsiteY1" fmla="*/ 0 h 1781907"/>
              <a:gd name="connsiteX2" fmla="*/ 1781908 w 1781907"/>
              <a:gd name="connsiteY2" fmla="*/ 890954 h 1781907"/>
              <a:gd name="connsiteX3" fmla="*/ 890954 w 1781907"/>
              <a:gd name="connsiteY3" fmla="*/ 1781908 h 1781907"/>
              <a:gd name="connsiteX4" fmla="*/ 0 w 1781907"/>
              <a:gd name="connsiteY4" fmla="*/ 890954 h 1781907"/>
              <a:gd name="connsiteX0" fmla="*/ 0 w 1781908"/>
              <a:gd name="connsiteY0" fmla="*/ 890954 h 1949217"/>
              <a:gd name="connsiteX1" fmla="*/ 890954 w 1781908"/>
              <a:gd name="connsiteY1" fmla="*/ 0 h 1949217"/>
              <a:gd name="connsiteX2" fmla="*/ 1781908 w 1781908"/>
              <a:gd name="connsiteY2" fmla="*/ 890954 h 1949217"/>
              <a:gd name="connsiteX3" fmla="*/ 890954 w 1781908"/>
              <a:gd name="connsiteY3" fmla="*/ 1781908 h 1949217"/>
              <a:gd name="connsiteX4" fmla="*/ 0 w 1781908"/>
              <a:gd name="connsiteY4" fmla="*/ 890954 h 1949217"/>
              <a:gd name="connsiteX0" fmla="*/ 0 w 1810346"/>
              <a:gd name="connsiteY0" fmla="*/ 890954 h 1949217"/>
              <a:gd name="connsiteX1" fmla="*/ 890954 w 1810346"/>
              <a:gd name="connsiteY1" fmla="*/ 0 h 1949217"/>
              <a:gd name="connsiteX2" fmla="*/ 1781908 w 1810346"/>
              <a:gd name="connsiteY2" fmla="*/ 890954 h 1949217"/>
              <a:gd name="connsiteX3" fmla="*/ 890954 w 1810346"/>
              <a:gd name="connsiteY3" fmla="*/ 1781908 h 1949217"/>
              <a:gd name="connsiteX4" fmla="*/ 0 w 1810346"/>
              <a:gd name="connsiteY4" fmla="*/ 890954 h 1949217"/>
              <a:gd name="connsiteX0" fmla="*/ 0 w 1810346"/>
              <a:gd name="connsiteY0" fmla="*/ 890954 h 1949217"/>
              <a:gd name="connsiteX1" fmla="*/ 890954 w 1810346"/>
              <a:gd name="connsiteY1" fmla="*/ 0 h 1949217"/>
              <a:gd name="connsiteX2" fmla="*/ 1781908 w 1810346"/>
              <a:gd name="connsiteY2" fmla="*/ 890954 h 1949217"/>
              <a:gd name="connsiteX3" fmla="*/ 890954 w 1810346"/>
              <a:gd name="connsiteY3" fmla="*/ 1781908 h 1949217"/>
              <a:gd name="connsiteX4" fmla="*/ 0 w 1810346"/>
              <a:gd name="connsiteY4" fmla="*/ 890954 h 1949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346" h="1949217">
                <a:moveTo>
                  <a:pt x="0" y="890954"/>
                </a:moveTo>
                <a:cubicBezTo>
                  <a:pt x="0" y="398894"/>
                  <a:pt x="398894" y="0"/>
                  <a:pt x="890954" y="0"/>
                </a:cubicBezTo>
                <a:cubicBezTo>
                  <a:pt x="1383014" y="0"/>
                  <a:pt x="1943833" y="160769"/>
                  <a:pt x="1781908" y="890954"/>
                </a:cubicBezTo>
                <a:cubicBezTo>
                  <a:pt x="1648558" y="1316339"/>
                  <a:pt x="1544939" y="1229458"/>
                  <a:pt x="890954" y="1781908"/>
                </a:cubicBezTo>
                <a:cubicBezTo>
                  <a:pt x="236969" y="2334358"/>
                  <a:pt x="0" y="1383014"/>
                  <a:pt x="0" y="890954"/>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TextBox 12">
            <a:extLst>
              <a:ext uri="{FF2B5EF4-FFF2-40B4-BE49-F238E27FC236}">
                <a16:creationId xmlns="" xmlns:a16="http://schemas.microsoft.com/office/drawing/2014/main" id="{90D7A87E-05B5-4CB5-BA02-D192655294CE}"/>
              </a:ext>
            </a:extLst>
          </p:cNvPr>
          <p:cNvSpPr txBox="1"/>
          <p:nvPr userDrawn="1"/>
        </p:nvSpPr>
        <p:spPr>
          <a:xfrm>
            <a:off x="1810993" y="4128311"/>
            <a:ext cx="1854432" cy="923330"/>
          </a:xfrm>
          <a:prstGeom prst="rect">
            <a:avLst/>
          </a:prstGeom>
          <a:noFill/>
        </p:spPr>
        <p:txBody>
          <a:bodyPr wrap="square" rtlCol="0">
            <a:spAutoFit/>
          </a:bodyPr>
          <a:lstStyle/>
          <a:p>
            <a:pPr algn="ctr"/>
            <a:r>
              <a:rPr lang="en-US" sz="5400" b="1">
                <a:solidFill>
                  <a:schemeClr val="bg1">
                    <a:lumMod val="65000"/>
                  </a:schemeClr>
                </a:solidFill>
                <a:latin typeface="Arial" panose="020B0604020202020204" pitchFamily="34" charset="0"/>
                <a:cs typeface="Arial" panose="020B0604020202020204" pitchFamily="34" charset="0"/>
              </a:rPr>
              <a:t>02.</a:t>
            </a:r>
            <a:endParaRPr lang="en-ID" sz="5400" b="1">
              <a:solidFill>
                <a:schemeClr val="bg1">
                  <a:lumMod val="65000"/>
                </a:schemeClr>
              </a:solidFill>
              <a:latin typeface="Arial" panose="020B0604020202020204" pitchFamily="34" charset="0"/>
              <a:cs typeface="Arial" panose="020B0604020202020204" pitchFamily="34" charset="0"/>
            </a:endParaRPr>
          </a:p>
        </p:txBody>
      </p:sp>
      <p:sp>
        <p:nvSpPr>
          <p:cNvPr id="10" name="TextBox 48">
            <a:extLst>
              <a:ext uri="{FF2B5EF4-FFF2-40B4-BE49-F238E27FC236}">
                <a16:creationId xmlns="" xmlns:a16="http://schemas.microsoft.com/office/drawing/2014/main" id="{C48C6528-68A8-4E35-8B7C-6110BC9E5718}"/>
              </a:ext>
            </a:extLst>
          </p:cNvPr>
          <p:cNvSpPr txBox="1"/>
          <p:nvPr userDrawn="1"/>
        </p:nvSpPr>
        <p:spPr>
          <a:xfrm>
            <a:off x="1810993" y="1972178"/>
            <a:ext cx="1854432" cy="923330"/>
          </a:xfrm>
          <a:prstGeom prst="rect">
            <a:avLst/>
          </a:prstGeom>
          <a:noFill/>
        </p:spPr>
        <p:txBody>
          <a:bodyPr wrap="square" rtlCol="0">
            <a:spAutoFit/>
          </a:bodyPr>
          <a:lstStyle/>
          <a:p>
            <a:pPr algn="ctr"/>
            <a:r>
              <a:rPr lang="en-US" sz="5400" b="1" dirty="0">
                <a:solidFill>
                  <a:schemeClr val="bg1">
                    <a:lumMod val="65000"/>
                  </a:schemeClr>
                </a:solidFill>
                <a:latin typeface="Arial" panose="020B0604020202020204" pitchFamily="34" charset="0"/>
                <a:cs typeface="Arial" panose="020B0604020202020204" pitchFamily="34" charset="0"/>
              </a:rPr>
              <a:t>01.</a:t>
            </a:r>
            <a:endParaRPr lang="en-ID" sz="5400" b="1" dirty="0">
              <a:solidFill>
                <a:schemeClr val="bg1">
                  <a:lumMod val="65000"/>
                </a:schemeClr>
              </a:solidFill>
              <a:latin typeface="Arial" panose="020B0604020202020204" pitchFamily="34" charset="0"/>
              <a:cs typeface="Arial" panose="020B0604020202020204" pitchFamily="34" charset="0"/>
            </a:endParaRPr>
          </a:p>
        </p:txBody>
      </p:sp>
      <p:sp>
        <p:nvSpPr>
          <p:cNvPr id="11" name="TextBox 51">
            <a:extLst>
              <a:ext uri="{FF2B5EF4-FFF2-40B4-BE49-F238E27FC236}">
                <a16:creationId xmlns="" xmlns:a16="http://schemas.microsoft.com/office/drawing/2014/main" id="{329C9AD0-60DE-4EAF-9BF7-5DFA995F8010}"/>
              </a:ext>
            </a:extLst>
          </p:cNvPr>
          <p:cNvSpPr txBox="1"/>
          <p:nvPr userDrawn="1"/>
        </p:nvSpPr>
        <p:spPr>
          <a:xfrm>
            <a:off x="5714871" y="1994618"/>
            <a:ext cx="1854432" cy="923330"/>
          </a:xfrm>
          <a:prstGeom prst="rect">
            <a:avLst/>
          </a:prstGeom>
          <a:noFill/>
        </p:spPr>
        <p:txBody>
          <a:bodyPr wrap="square" rtlCol="0">
            <a:spAutoFit/>
          </a:bodyPr>
          <a:lstStyle/>
          <a:p>
            <a:pPr algn="ctr"/>
            <a:r>
              <a:rPr lang="en-US" sz="5400" b="1">
                <a:solidFill>
                  <a:schemeClr val="bg1">
                    <a:lumMod val="65000"/>
                  </a:schemeClr>
                </a:solidFill>
                <a:latin typeface="Arial" panose="020B0604020202020204" pitchFamily="34" charset="0"/>
                <a:cs typeface="Arial" panose="020B0604020202020204" pitchFamily="34" charset="0"/>
              </a:rPr>
              <a:t>03.</a:t>
            </a:r>
            <a:endParaRPr lang="en-ID" sz="5400" b="1">
              <a:solidFill>
                <a:schemeClr val="bg1">
                  <a:lumMod val="65000"/>
                </a:schemeClr>
              </a:solidFill>
              <a:latin typeface="Arial" panose="020B0604020202020204" pitchFamily="34" charset="0"/>
              <a:cs typeface="Arial" panose="020B0604020202020204" pitchFamily="34" charset="0"/>
            </a:endParaRPr>
          </a:p>
        </p:txBody>
      </p:sp>
      <p:sp>
        <p:nvSpPr>
          <p:cNvPr id="12" name="Oval 21">
            <a:extLst>
              <a:ext uri="{FF2B5EF4-FFF2-40B4-BE49-F238E27FC236}">
                <a16:creationId xmlns="" xmlns:a16="http://schemas.microsoft.com/office/drawing/2014/main" id="{E0EE00B3-99F6-4404-9521-669A7CBED977}"/>
              </a:ext>
            </a:extLst>
          </p:cNvPr>
          <p:cNvSpPr/>
          <p:nvPr userDrawn="1"/>
        </p:nvSpPr>
        <p:spPr>
          <a:xfrm flipH="1">
            <a:off x="3207398" y="1994618"/>
            <a:ext cx="180909" cy="1809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Oval 24">
            <a:extLst>
              <a:ext uri="{FF2B5EF4-FFF2-40B4-BE49-F238E27FC236}">
                <a16:creationId xmlns="" xmlns:a16="http://schemas.microsoft.com/office/drawing/2014/main" id="{3D869DCA-9C38-4EAB-8F21-4F0841731B3E}"/>
              </a:ext>
            </a:extLst>
          </p:cNvPr>
          <p:cNvSpPr/>
          <p:nvPr userDrawn="1"/>
        </p:nvSpPr>
        <p:spPr>
          <a:xfrm flipH="1">
            <a:off x="3223391" y="4150751"/>
            <a:ext cx="180909" cy="1809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Oval 26">
            <a:extLst>
              <a:ext uri="{FF2B5EF4-FFF2-40B4-BE49-F238E27FC236}">
                <a16:creationId xmlns="" xmlns:a16="http://schemas.microsoft.com/office/drawing/2014/main" id="{29F99673-0094-4085-9871-C199D531353A}"/>
              </a:ext>
            </a:extLst>
          </p:cNvPr>
          <p:cNvSpPr/>
          <p:nvPr userDrawn="1"/>
        </p:nvSpPr>
        <p:spPr>
          <a:xfrm flipH="1">
            <a:off x="7081792" y="2017058"/>
            <a:ext cx="180909" cy="1809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12">
            <a:extLst>
              <a:ext uri="{FF2B5EF4-FFF2-40B4-BE49-F238E27FC236}">
                <a16:creationId xmlns="" xmlns:a16="http://schemas.microsoft.com/office/drawing/2014/main" id="{73B8817A-F8C3-4EAC-A733-F7625CFEEAFA}"/>
              </a:ext>
            </a:extLst>
          </p:cNvPr>
          <p:cNvSpPr txBox="1"/>
          <p:nvPr userDrawn="1"/>
        </p:nvSpPr>
        <p:spPr>
          <a:xfrm>
            <a:off x="5714871" y="4128311"/>
            <a:ext cx="1854432" cy="923330"/>
          </a:xfrm>
          <a:prstGeom prst="rect">
            <a:avLst/>
          </a:prstGeom>
          <a:noFill/>
        </p:spPr>
        <p:txBody>
          <a:bodyPr wrap="square" rtlCol="0">
            <a:spAutoFit/>
          </a:bodyPr>
          <a:lstStyle/>
          <a:p>
            <a:pPr algn="ctr"/>
            <a:r>
              <a:rPr lang="en-US" sz="5400" b="1" dirty="0">
                <a:solidFill>
                  <a:schemeClr val="bg1">
                    <a:lumMod val="65000"/>
                  </a:schemeClr>
                </a:solidFill>
                <a:latin typeface="Arial" panose="020B0604020202020204" pitchFamily="34" charset="0"/>
                <a:cs typeface="Arial" panose="020B0604020202020204" pitchFamily="34" charset="0"/>
              </a:rPr>
              <a:t>04.</a:t>
            </a:r>
            <a:endParaRPr lang="en-ID" sz="5400" b="1" dirty="0">
              <a:solidFill>
                <a:schemeClr val="bg1">
                  <a:lumMod val="65000"/>
                </a:schemeClr>
              </a:solidFill>
              <a:latin typeface="Arial" panose="020B0604020202020204" pitchFamily="34" charset="0"/>
              <a:cs typeface="Arial" panose="020B0604020202020204" pitchFamily="34" charset="0"/>
            </a:endParaRPr>
          </a:p>
        </p:txBody>
      </p:sp>
      <p:sp>
        <p:nvSpPr>
          <p:cNvPr id="19" name="Oval 24">
            <a:extLst>
              <a:ext uri="{FF2B5EF4-FFF2-40B4-BE49-F238E27FC236}">
                <a16:creationId xmlns="" xmlns:a16="http://schemas.microsoft.com/office/drawing/2014/main" id="{BB87E34A-7FD9-418A-B73A-EB487A59AAF8}"/>
              </a:ext>
            </a:extLst>
          </p:cNvPr>
          <p:cNvSpPr/>
          <p:nvPr userDrawn="1"/>
        </p:nvSpPr>
        <p:spPr>
          <a:xfrm flipH="1">
            <a:off x="7127269" y="4150751"/>
            <a:ext cx="180909" cy="1809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25">
            <a:extLst>
              <a:ext uri="{FF2B5EF4-FFF2-40B4-BE49-F238E27FC236}">
                <a16:creationId xmlns="" xmlns:a16="http://schemas.microsoft.com/office/drawing/2014/main" id="{51B6AE57-E828-46F2-A85C-F5EAC645A2C1}"/>
              </a:ext>
            </a:extLst>
          </p:cNvPr>
          <p:cNvSpPr/>
          <p:nvPr userDrawn="1"/>
        </p:nvSpPr>
        <p:spPr>
          <a:xfrm flipH="1">
            <a:off x="7308178" y="4335951"/>
            <a:ext cx="135920" cy="135920"/>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Espaço Reservado para Texto 14"/>
          <p:cNvSpPr>
            <a:spLocks noGrp="1"/>
          </p:cNvSpPr>
          <p:nvPr>
            <p:ph type="body" sz="quarter" idx="14" hasCustomPrompt="1"/>
          </p:nvPr>
        </p:nvSpPr>
        <p:spPr>
          <a:xfrm>
            <a:off x="1214161" y="893422"/>
            <a:ext cx="4620132"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Próxima aula</a:t>
            </a:r>
          </a:p>
        </p:txBody>
      </p:sp>
      <p:sp>
        <p:nvSpPr>
          <p:cNvPr id="3" name="Espaço Reservado para Texto 2"/>
          <p:cNvSpPr>
            <a:spLocks noGrp="1"/>
          </p:cNvSpPr>
          <p:nvPr>
            <p:ph type="body" sz="quarter" idx="15" hasCustomPrompt="1"/>
          </p:nvPr>
        </p:nvSpPr>
        <p:spPr>
          <a:xfrm>
            <a:off x="1235992" y="2813811"/>
            <a:ext cx="3676454" cy="1189038"/>
          </a:xfrm>
          <a:prstGeom prst="rect">
            <a:avLst/>
          </a:prstGeom>
        </p:spPr>
        <p:txBody>
          <a:bodyPr anchor="ctr"/>
          <a:lstStyle>
            <a:lvl1pPr marL="0" indent="0">
              <a:lnSpc>
                <a:spcPct val="150000"/>
              </a:lnSpc>
              <a:buNone/>
              <a:defRPr sz="1800">
                <a:solidFill>
                  <a:srgbClr val="353F40"/>
                </a:solidFill>
                <a:latin typeface="Arial" panose="020B0604020202020204" pitchFamily="34" charset="0"/>
                <a:cs typeface="Arial" panose="020B0604020202020204" pitchFamily="34" charset="0"/>
              </a:defRPr>
            </a:lvl1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a:t>
            </a:r>
          </a:p>
        </p:txBody>
      </p:sp>
      <p:sp>
        <p:nvSpPr>
          <p:cNvPr id="25" name="Espaço Reservado para Texto 2"/>
          <p:cNvSpPr>
            <a:spLocks noGrp="1"/>
          </p:cNvSpPr>
          <p:nvPr>
            <p:ph type="body" sz="quarter" idx="16" hasCustomPrompt="1"/>
          </p:nvPr>
        </p:nvSpPr>
        <p:spPr>
          <a:xfrm>
            <a:off x="5221925" y="2837988"/>
            <a:ext cx="3676454" cy="1189038"/>
          </a:xfrm>
          <a:prstGeom prst="rect">
            <a:avLst/>
          </a:prstGeom>
        </p:spPr>
        <p:txBody>
          <a:bodyPr anchor="ctr"/>
          <a:lstStyle>
            <a:lvl1pPr marL="0" indent="0">
              <a:lnSpc>
                <a:spcPct val="150000"/>
              </a:lnSpc>
              <a:buNone/>
              <a:defRPr sz="1800">
                <a:solidFill>
                  <a:srgbClr val="353F40"/>
                </a:solidFill>
                <a:latin typeface="Arial" panose="020B0604020202020204" pitchFamily="34" charset="0"/>
                <a:cs typeface="Arial" panose="020B0604020202020204" pitchFamily="34" charset="0"/>
              </a:defRPr>
            </a:lvl1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a:t>
            </a:r>
          </a:p>
        </p:txBody>
      </p:sp>
      <p:sp>
        <p:nvSpPr>
          <p:cNvPr id="28" name="Espaço Reservado para Texto 2"/>
          <p:cNvSpPr>
            <a:spLocks noGrp="1"/>
          </p:cNvSpPr>
          <p:nvPr>
            <p:ph type="body" sz="quarter" idx="17" hasCustomPrompt="1"/>
          </p:nvPr>
        </p:nvSpPr>
        <p:spPr>
          <a:xfrm>
            <a:off x="5221925" y="5035920"/>
            <a:ext cx="3676454" cy="1189038"/>
          </a:xfrm>
          <a:prstGeom prst="rect">
            <a:avLst/>
          </a:prstGeom>
        </p:spPr>
        <p:txBody>
          <a:bodyPr anchor="ctr"/>
          <a:lstStyle>
            <a:lvl1pPr marL="0" indent="0">
              <a:lnSpc>
                <a:spcPct val="150000"/>
              </a:lnSpc>
              <a:buNone/>
              <a:defRPr sz="1800">
                <a:solidFill>
                  <a:srgbClr val="353F40"/>
                </a:solidFill>
                <a:latin typeface="Arial" panose="020B0604020202020204" pitchFamily="34" charset="0"/>
                <a:cs typeface="Arial" panose="020B0604020202020204" pitchFamily="34" charset="0"/>
              </a:defRPr>
            </a:lvl1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a:t>
            </a:r>
          </a:p>
        </p:txBody>
      </p:sp>
      <p:sp>
        <p:nvSpPr>
          <p:cNvPr id="34" name="Espaço Reservado para Texto 2"/>
          <p:cNvSpPr>
            <a:spLocks noGrp="1"/>
          </p:cNvSpPr>
          <p:nvPr>
            <p:ph type="body" sz="quarter" idx="18" hasCustomPrompt="1"/>
          </p:nvPr>
        </p:nvSpPr>
        <p:spPr>
          <a:xfrm>
            <a:off x="1235992" y="5025743"/>
            <a:ext cx="3676454" cy="1189038"/>
          </a:xfrm>
          <a:prstGeom prst="rect">
            <a:avLst/>
          </a:prstGeom>
        </p:spPr>
        <p:txBody>
          <a:bodyPr anchor="ctr"/>
          <a:lstStyle>
            <a:lvl1pPr marL="0" indent="0">
              <a:lnSpc>
                <a:spcPct val="150000"/>
              </a:lnSpc>
              <a:buNone/>
              <a:defRPr sz="1800">
                <a:solidFill>
                  <a:srgbClr val="353F40"/>
                </a:solidFill>
                <a:latin typeface="Arial" panose="020B0604020202020204" pitchFamily="34" charset="0"/>
                <a:cs typeface="Arial" panose="020B0604020202020204" pitchFamily="34" charset="0"/>
              </a:defRPr>
            </a:lvl1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a:t>
            </a:r>
          </a:p>
        </p:txBody>
      </p:sp>
      <p:pic>
        <p:nvPicPr>
          <p:cNvPr id="23" name="Gráfico 17">
            <a:extLst>
              <a:ext uri="{FF2B5EF4-FFF2-40B4-BE49-F238E27FC236}">
                <a16:creationId xmlns="" xmlns:a16="http://schemas.microsoft.com/office/drawing/2014/main" id="{51D307CD-01E6-4B43-83B6-D198AF136FFC}"/>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9463803" y="1060874"/>
            <a:ext cx="1401291" cy="358370"/>
          </a:xfrm>
          <a:prstGeom prst="rect">
            <a:avLst/>
          </a:prstGeom>
        </p:spPr>
      </p:pic>
      <p:sp>
        <p:nvSpPr>
          <p:cNvPr id="24" name="Oval 25">
            <a:extLst>
              <a:ext uri="{FF2B5EF4-FFF2-40B4-BE49-F238E27FC236}">
                <a16:creationId xmlns="" xmlns:a16="http://schemas.microsoft.com/office/drawing/2014/main" id="{4C088376-01F1-49CB-9103-28D19EB43768}"/>
              </a:ext>
            </a:extLst>
          </p:cNvPr>
          <p:cNvSpPr/>
          <p:nvPr userDrawn="1"/>
        </p:nvSpPr>
        <p:spPr>
          <a:xfrm flipH="1">
            <a:off x="7308178" y="2173654"/>
            <a:ext cx="135920" cy="135920"/>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Oval 25">
            <a:extLst>
              <a:ext uri="{FF2B5EF4-FFF2-40B4-BE49-F238E27FC236}">
                <a16:creationId xmlns="" xmlns:a16="http://schemas.microsoft.com/office/drawing/2014/main" id="{540E3A3F-26A5-44FF-A90A-45B0F6E62A29}"/>
              </a:ext>
            </a:extLst>
          </p:cNvPr>
          <p:cNvSpPr/>
          <p:nvPr userDrawn="1"/>
        </p:nvSpPr>
        <p:spPr>
          <a:xfrm flipH="1">
            <a:off x="3399348" y="2173654"/>
            <a:ext cx="135920" cy="135920"/>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Oval 28">
            <a:extLst>
              <a:ext uri="{FF2B5EF4-FFF2-40B4-BE49-F238E27FC236}">
                <a16:creationId xmlns="" xmlns:a16="http://schemas.microsoft.com/office/drawing/2014/main" id="{0E0BDA6E-DC69-48E6-BFE1-41D0B8723826}"/>
              </a:ext>
            </a:extLst>
          </p:cNvPr>
          <p:cNvSpPr/>
          <p:nvPr userDrawn="1"/>
        </p:nvSpPr>
        <p:spPr>
          <a:xfrm flipH="1">
            <a:off x="3399348" y="4338289"/>
            <a:ext cx="135920" cy="135920"/>
          </a:xfrm>
          <a:prstGeom prst="ellipse">
            <a:avLst/>
          </a:prstGeom>
          <a:solidFill>
            <a:srgbClr val="77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30" name="Gráfico 1">
            <a:extLst>
              <a:ext uri="{FF2B5EF4-FFF2-40B4-BE49-F238E27FC236}">
                <a16:creationId xmlns="" xmlns:a16="http://schemas.microsoft.com/office/drawing/2014/main" id="{F8750285-3DD5-48BC-BD8D-71099F21CB79}"/>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7959216">
            <a:off x="-4413216" y="3786554"/>
            <a:ext cx="6665480" cy="5620780"/>
          </a:xfrm>
          <a:prstGeom prst="rect">
            <a:avLst/>
          </a:prstGeom>
        </p:spPr>
      </p:pic>
    </p:spTree>
    <p:extLst>
      <p:ext uri="{BB962C8B-B14F-4D97-AF65-F5344CB8AC3E}">
        <p14:creationId xmlns:p14="http://schemas.microsoft.com/office/powerpoint/2010/main" val="3199225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Layout Personalizado">
    <p:spTree>
      <p:nvGrpSpPr>
        <p:cNvPr id="1" name=""/>
        <p:cNvGrpSpPr/>
        <p:nvPr/>
      </p:nvGrpSpPr>
      <p:grpSpPr>
        <a:xfrm>
          <a:off x="0" y="0"/>
          <a:ext cx="0" cy="0"/>
          <a:chOff x="0" y="0"/>
          <a:chExt cx="0" cy="0"/>
        </a:xfrm>
      </p:grpSpPr>
      <p:pic>
        <p:nvPicPr>
          <p:cNvPr id="3" name="Gráfico 14">
            <a:extLst>
              <a:ext uri="{FF2B5EF4-FFF2-40B4-BE49-F238E27FC236}">
                <a16:creationId xmlns="" xmlns:a16="http://schemas.microsoft.com/office/drawing/2014/main" id="{6C5691F9-1EFA-42BA-AF0F-A885E17147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10616376">
            <a:off x="-5824404" y="-5091130"/>
            <a:ext cx="15441591" cy="16073649"/>
          </a:xfrm>
          <a:prstGeom prst="rect">
            <a:avLst/>
          </a:prstGeom>
        </p:spPr>
      </p:pic>
      <p:pic>
        <p:nvPicPr>
          <p:cNvPr id="6" name="Gráfico 17">
            <a:extLst>
              <a:ext uri="{FF2B5EF4-FFF2-40B4-BE49-F238E27FC236}">
                <a16:creationId xmlns="" xmlns:a16="http://schemas.microsoft.com/office/drawing/2014/main" id="{FFCEE9D0-ABED-4B53-89B9-D5E13B8A59F8}"/>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9942333" y="1063736"/>
            <a:ext cx="1401291" cy="358370"/>
          </a:xfrm>
          <a:prstGeom prst="rect">
            <a:avLst/>
          </a:prstGeom>
        </p:spPr>
      </p:pic>
      <p:sp>
        <p:nvSpPr>
          <p:cNvPr id="8" name="Espaço Reservado para Texto 14"/>
          <p:cNvSpPr>
            <a:spLocks noGrp="1"/>
          </p:cNvSpPr>
          <p:nvPr>
            <p:ph type="body" sz="quarter" idx="10" hasCustomPrompt="1"/>
          </p:nvPr>
        </p:nvSpPr>
        <p:spPr>
          <a:xfrm>
            <a:off x="1204250" y="823348"/>
            <a:ext cx="4620132" cy="839146"/>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Conclusão</a:t>
            </a:r>
          </a:p>
        </p:txBody>
      </p:sp>
      <p:sp>
        <p:nvSpPr>
          <p:cNvPr id="7" name="Espaço Reservado para Texto 2"/>
          <p:cNvSpPr>
            <a:spLocks noGrp="1"/>
          </p:cNvSpPr>
          <p:nvPr>
            <p:ph type="body" sz="quarter" idx="17" hasCustomPrompt="1"/>
          </p:nvPr>
        </p:nvSpPr>
        <p:spPr>
          <a:xfrm>
            <a:off x="1204250" y="2236876"/>
            <a:ext cx="5345156" cy="3409779"/>
          </a:xfrm>
          <a:prstGeom prst="rect">
            <a:avLst/>
          </a:prstGeom>
        </p:spPr>
        <p:txBody>
          <a:bodyPr anchor="t"/>
          <a:lstStyle>
            <a:lvl1pPr marL="285750" marR="0" indent="-285750" algn="l" defTabSz="914400" rtl="0" eaLnBrk="1" fontAlgn="auto" latinLnBrk="0" hangingPunct="1">
              <a:lnSpc>
                <a:spcPct val="150000"/>
              </a:lnSpc>
              <a:spcBef>
                <a:spcPts val="1000"/>
              </a:spcBef>
              <a:spcAft>
                <a:spcPts val="0"/>
              </a:spcAft>
              <a:buClrTx/>
              <a:buSzTx/>
              <a:buFont typeface="Wingdings" panose="05000000000000000000" pitchFamily="2" charset="2"/>
              <a:buChar char="ü"/>
              <a:tabLst/>
              <a:defRPr sz="1800">
                <a:solidFill>
                  <a:srgbClr val="353F40"/>
                </a:solidFill>
                <a:latin typeface="Arial" panose="020B0604020202020204" pitchFamily="34" charset="0"/>
                <a:cs typeface="Arial" panose="020B0604020202020204" pitchFamily="34" charset="0"/>
              </a:defRPr>
            </a:lvl1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a:t>
            </a:r>
          </a:p>
          <a:p>
            <a:pPr marL="285750" marR="0" lvl="0" indent="-285750" algn="l" defTabSz="914400" rtl="0" eaLnBrk="1" fontAlgn="auto" latinLnBrk="0" hangingPunct="1">
              <a:lnSpc>
                <a:spcPct val="150000"/>
              </a:lnSpc>
              <a:spcBef>
                <a:spcPts val="1000"/>
              </a:spcBef>
              <a:spcAft>
                <a:spcPts val="0"/>
              </a:spcAft>
              <a:buClrTx/>
              <a:buSzTx/>
              <a:buFont typeface="Wingdings" panose="05000000000000000000" pitchFamily="2" charset="2"/>
              <a:buChar char="ü"/>
              <a:tabLst/>
              <a:defRPr/>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a:t>
            </a:r>
          </a:p>
          <a:p>
            <a:pPr marL="285750" marR="0" lvl="0" indent="-285750" algn="l" defTabSz="914400" rtl="0" eaLnBrk="1" fontAlgn="auto" latinLnBrk="0" hangingPunct="1">
              <a:lnSpc>
                <a:spcPct val="150000"/>
              </a:lnSpc>
              <a:spcBef>
                <a:spcPts val="1000"/>
              </a:spcBef>
              <a:spcAft>
                <a:spcPts val="0"/>
              </a:spcAft>
              <a:buClrTx/>
              <a:buSzTx/>
              <a:buFont typeface="Wingdings" panose="05000000000000000000" pitchFamily="2" charset="2"/>
              <a:buChar char="ü"/>
              <a:tabLst/>
              <a:defRPr/>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a:t>
            </a:r>
          </a:p>
          <a:p>
            <a:pPr lvl="0"/>
            <a:endParaRPr lang="pt-BR" dirty="0"/>
          </a:p>
          <a:p>
            <a:pPr lvl="0"/>
            <a:endParaRPr lang="pt-BR" dirty="0"/>
          </a:p>
        </p:txBody>
      </p:sp>
      <p:pic>
        <p:nvPicPr>
          <p:cNvPr id="9" name="Gráfico 1">
            <a:extLst>
              <a:ext uri="{FF2B5EF4-FFF2-40B4-BE49-F238E27FC236}">
                <a16:creationId xmlns="" xmlns:a16="http://schemas.microsoft.com/office/drawing/2014/main" id="{E8620A86-4772-4E20-86AE-C047A585A135}"/>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2185971">
            <a:off x="7567069" y="4332513"/>
            <a:ext cx="6665480" cy="5620780"/>
          </a:xfrm>
          <a:prstGeom prst="rect">
            <a:avLst/>
          </a:prstGeom>
        </p:spPr>
      </p:pic>
    </p:spTree>
    <p:extLst>
      <p:ext uri="{BB962C8B-B14F-4D97-AF65-F5344CB8AC3E}">
        <p14:creationId xmlns:p14="http://schemas.microsoft.com/office/powerpoint/2010/main" val="3441453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pic>
        <p:nvPicPr>
          <p:cNvPr id="4" name="Gráfico 6">
            <a:extLst>
              <a:ext uri="{FF2B5EF4-FFF2-40B4-BE49-F238E27FC236}">
                <a16:creationId xmlns="" xmlns:a16="http://schemas.microsoft.com/office/drawing/2014/main" id="{DB2EAEA7-7A50-4BB3-9069-5BA7538A0F9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4314509">
            <a:off x="-975763" y="668769"/>
            <a:ext cx="12308797" cy="11914466"/>
          </a:xfrm>
          <a:prstGeom prst="rect">
            <a:avLst/>
          </a:prstGeom>
        </p:spPr>
      </p:pic>
      <p:pic>
        <p:nvPicPr>
          <p:cNvPr id="6" name="Gráfico 8">
            <a:extLst>
              <a:ext uri="{FF2B5EF4-FFF2-40B4-BE49-F238E27FC236}">
                <a16:creationId xmlns="" xmlns:a16="http://schemas.microsoft.com/office/drawing/2014/main" id="{04BB18E1-E403-4410-A221-29D1B3519389}"/>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10005350" y="1063736"/>
            <a:ext cx="1401291" cy="358370"/>
          </a:xfrm>
          <a:prstGeom prst="rect">
            <a:avLst/>
          </a:prstGeom>
        </p:spPr>
      </p:pic>
      <p:sp>
        <p:nvSpPr>
          <p:cNvPr id="8" name="Espaço Reservado para Texto 14"/>
          <p:cNvSpPr>
            <a:spLocks noGrp="1"/>
          </p:cNvSpPr>
          <p:nvPr>
            <p:ph type="body" sz="quarter" idx="10" hasCustomPrompt="1"/>
          </p:nvPr>
        </p:nvSpPr>
        <p:spPr>
          <a:xfrm>
            <a:off x="1152812" y="846046"/>
            <a:ext cx="4620132" cy="839146"/>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None/>
              <a:tabLst/>
              <a:defRPr lang="pt-BR" sz="3600" b="1" kern="1200" spc="53">
                <a:solidFill>
                  <a:srgbClr val="282F30"/>
                </a:solidFill>
                <a:latin typeface="Arial" panose="020B0604020202020204" pitchFamily="34" charset="0"/>
                <a:ea typeface="+mn-ea"/>
                <a:cs typeface="Arial" panose="020B0604020202020204" pitchFamily="34" charset="0"/>
              </a:defRPr>
            </a:lvl1pPr>
          </a:lstStyle>
          <a:p>
            <a:pPr marL="0" marR="0" lvl="0" indent="0" algn="l" defTabSz="914309" rtl="0" eaLnBrk="1" fontAlgn="auto" latinLnBrk="0" hangingPunct="1">
              <a:lnSpc>
                <a:spcPct val="150000"/>
              </a:lnSpc>
              <a:spcBef>
                <a:spcPts val="0"/>
              </a:spcBef>
              <a:spcAft>
                <a:spcPts val="0"/>
              </a:spcAft>
              <a:buClrTx/>
              <a:buSzTx/>
              <a:tabLst/>
              <a:defRPr/>
            </a:pPr>
            <a:r>
              <a:rPr lang="pt-BR" dirty="0"/>
              <a:t>Conclusão</a:t>
            </a:r>
          </a:p>
        </p:txBody>
      </p:sp>
      <p:sp>
        <p:nvSpPr>
          <p:cNvPr id="9" name="Espaço Reservado para Texto 10"/>
          <p:cNvSpPr>
            <a:spLocks noGrp="1"/>
          </p:cNvSpPr>
          <p:nvPr>
            <p:ph type="body" sz="quarter" idx="12" hasCustomPrompt="1"/>
          </p:nvPr>
        </p:nvSpPr>
        <p:spPr>
          <a:xfrm>
            <a:off x="1153215" y="1861088"/>
            <a:ext cx="6358305" cy="4449224"/>
          </a:xfrm>
          <a:prstGeom prst="rect">
            <a:avLst/>
          </a:prstGeom>
        </p:spPr>
        <p:txBody>
          <a:bodyPr/>
          <a:lstStyle>
            <a:lvl1pPr marL="0" indent="0">
              <a:lnSpc>
                <a:spcPct val="150000"/>
              </a:lnSpc>
              <a:buFont typeface="Arial" panose="020B0604020202020204" pitchFamily="34" charset="0"/>
              <a:buNone/>
              <a:defRPr sz="1600">
                <a:solidFill>
                  <a:srgbClr val="353F40"/>
                </a:solidFill>
                <a:latin typeface="Arial" panose="020B0604020202020204" pitchFamily="34" charset="0"/>
                <a:cs typeface="Arial" panose="020B0604020202020204" pitchFamily="34" charset="0"/>
              </a:defRPr>
            </a:lvl1pPr>
            <a:lvl2pPr marL="457200" indent="0">
              <a:buFont typeface="Arial" panose="020B0604020202020204" pitchFamily="34" charset="0"/>
              <a:buNone/>
              <a:defRPr sz="1600">
                <a:latin typeface="Arial" panose="020B0604020202020204" pitchFamily="34" charset="0"/>
                <a:cs typeface="Arial" panose="020B0604020202020204" pitchFamily="34" charset="0"/>
              </a:defRPr>
            </a:lvl2pPr>
            <a:lvl3pPr marL="914400" indent="0">
              <a:buFont typeface="Arial" panose="020B0604020202020204" pitchFamily="34" charset="0"/>
              <a:buNone/>
              <a:defRPr sz="1600">
                <a:latin typeface="Arial" panose="020B0604020202020204" pitchFamily="34" charset="0"/>
                <a:cs typeface="Arial" panose="020B0604020202020204" pitchFamily="34" charset="0"/>
              </a:defRPr>
            </a:lvl3pPr>
            <a:lvl4pPr marL="1371600" indent="0">
              <a:buFont typeface="Arial" panose="020B0604020202020204" pitchFamily="34" charset="0"/>
              <a:buNone/>
              <a:defRPr sz="1600">
                <a:latin typeface="Arial" panose="020B0604020202020204" pitchFamily="34" charset="0"/>
                <a:cs typeface="Arial" panose="020B0604020202020204" pitchFamily="34" charset="0"/>
              </a:defRPr>
            </a:lvl4pPr>
            <a:lvl5pPr marL="1828800" indent="0">
              <a:buFont typeface="Arial" panose="020B0604020202020204" pitchFamily="34" charset="0"/>
              <a:buNone/>
              <a:defRPr sz="1600">
                <a:latin typeface="Arial" panose="020B0604020202020204" pitchFamily="34" charset="0"/>
                <a:cs typeface="Arial" panose="020B0604020202020204" pitchFamily="34" charset="0"/>
              </a:defRPr>
            </a:lvl5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pic>
        <p:nvPicPr>
          <p:cNvPr id="7" name="Google Shape;74;p14"/>
          <p:cNvPicPr preferRelativeResize="0"/>
          <p:nvPr userDrawn="1"/>
        </p:nvPicPr>
        <p:blipFill>
          <a:blip r:embed="rId6">
            <a:alphaModFix/>
          </a:blip>
          <a:stretch>
            <a:fillRect/>
          </a:stretch>
        </p:blipFill>
        <p:spPr>
          <a:xfrm>
            <a:off x="-2587244" y="-5794267"/>
            <a:ext cx="7613462" cy="6858003"/>
          </a:xfrm>
          <a:prstGeom prst="rect">
            <a:avLst/>
          </a:prstGeom>
          <a:noFill/>
          <a:ln>
            <a:noFill/>
          </a:ln>
        </p:spPr>
      </p:pic>
    </p:spTree>
    <p:extLst>
      <p:ext uri="{BB962C8B-B14F-4D97-AF65-F5344CB8AC3E}">
        <p14:creationId xmlns:p14="http://schemas.microsoft.com/office/powerpoint/2010/main" val="42918250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theme" Target="../theme/theme2.xml"/><Relationship Id="rId8"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10"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5" Type="http://schemas.openxmlformats.org/officeDocument/2006/relationships/theme" Target="../theme/theme4.xml"/><Relationship Id="rId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theme" Target="../theme/theme5.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slideLayout" Target="../slideLayouts/slideLayout67.xml"/><Relationship Id="rId1" Type="http://schemas.openxmlformats.org/officeDocument/2006/relationships/slideLayout" Target="../slideLayouts/slideLayout66.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637776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55"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519411"/>
      </p:ext>
    </p:extLst>
  </p:cSld>
  <p:clrMap bg1="lt1" tx1="dk1" bg2="lt2" tx2="dk2" accent1="accent1" accent2="accent2" accent3="accent3" accent4="accent4" accent5="accent5" accent6="accent6" hlink="hlink" folHlink="folHlink"/>
  <p:sldLayoutIdLst>
    <p:sldLayoutId id="2147483748" r:id="rId1"/>
    <p:sldLayoutId id="2147483747" r:id="rId2"/>
    <p:sldLayoutId id="2147483749" r:id="rId3"/>
    <p:sldLayoutId id="2147483753" r:id="rId4"/>
    <p:sldLayoutId id="2147483750" r:id="rId5"/>
    <p:sldLayoutId id="2147483752" r:id="rId6"/>
    <p:sldLayoutId id="2147483756" r:id="rId7"/>
    <p:sldLayoutId id="2147483757" r:id="rId8"/>
    <p:sldLayoutId id="2147483758"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5" r:id="rId32"/>
    <p:sldLayoutId id="2147483786" r:id="rId33"/>
    <p:sldLayoutId id="2147483788" r:id="rId3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8727216"/>
      </p:ext>
    </p:extLst>
  </p:cSld>
  <p:clrMap bg1="lt1" tx1="dk1" bg2="lt2" tx2="dk2" accent1="accent1" accent2="accent2" accent3="accent3" accent4="accent4" accent5="accent5" accent6="accent6" hlink="hlink" folHlink="folHlink"/>
  <p:sldLayoutIdLst>
    <p:sldLayoutId id="2147483718" r:id="rId1"/>
    <p:sldLayoutId id="2147483721" r:id="rId2"/>
    <p:sldLayoutId id="2147483722" r:id="rId3"/>
    <p:sldLayoutId id="2147483724" r:id="rId4"/>
    <p:sldLayoutId id="2147483754" r:id="rId5"/>
    <p:sldLayoutId id="2147483723" r:id="rId6"/>
    <p:sldLayoutId id="2147483719" r:id="rId7"/>
    <p:sldLayoutId id="2147483720" r:id="rId8"/>
    <p:sldLayoutId id="2147483725" r:id="rId9"/>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33749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27"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383214"/>
      </p:ext>
    </p:extLst>
  </p:cSld>
  <p:clrMap bg1="lt1" tx1="dk1" bg2="lt2" tx2="dk2" accent1="accent1" accent2="accent2" accent3="accent3" accent4="accent4" accent5="accent5" accent6="accent6" hlink="hlink" folHlink="folHlink"/>
  <p:sldLayoutIdLst>
    <p:sldLayoutId id="2147483700" r:id="rId1"/>
    <p:sldLayoutId id="2147483702" r:id="rId2"/>
    <p:sldLayoutId id="2147483716" r:id="rId3"/>
    <p:sldLayoutId id="2147483703" r:id="rId4"/>
    <p:sldLayoutId id="2147483704" r:id="rId5"/>
    <p:sldLayoutId id="2147483706" r:id="rId6"/>
    <p:sldLayoutId id="2147483714" r:id="rId7"/>
    <p:sldLayoutId id="2147483715" r:id="rId8"/>
    <p:sldLayoutId id="2147483705" r:id="rId9"/>
    <p:sldLayoutId id="2147483708" r:id="rId10"/>
    <p:sldLayoutId id="2147483711" r:id="rId11"/>
    <p:sldLayoutId id="2147483713" r:id="rId12"/>
    <p:sldLayoutId id="2147483709" r:id="rId13"/>
    <p:sldLayoutId id="2147483712"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87977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echnofaq.org/posts/2017/08/how-data-analytics-affecting-our-everyday-lives/" TargetMode="External"/><Relationship Id="rId2" Type="http://schemas.openxmlformats.org/officeDocument/2006/relationships/image" Target="../media/image42.jpg"/><Relationship Id="rId1" Type="http://schemas.openxmlformats.org/officeDocument/2006/relationships/slideLayout" Target="../slideLayouts/slideLayout44.xml"/><Relationship Id="rId4" Type="http://schemas.openxmlformats.org/officeDocument/2006/relationships/hyperlink" Target="https://creativecommons.org/licenses/by-nc-sa/3.0/"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5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gartner.com/it-glossary/business-intelligence-bi/" TargetMode="External"/><Relationship Id="rId2" Type="http://schemas.openxmlformats.org/officeDocument/2006/relationships/image" Target="../media/image47.png"/><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48.png"/><Relationship Id="rId1" Type="http://schemas.openxmlformats.org/officeDocument/2006/relationships/slideLayout" Target="../slideLayouts/slideLayout67.xml"/><Relationship Id="rId6" Type="http://schemas.openxmlformats.org/officeDocument/2006/relationships/image" Target="../media/image50.png"/><Relationship Id="rId5" Type="http://schemas.microsoft.com/office/2007/relationships/hdphoto" Target="../media/hdphoto2.wdp"/><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 Id="rId4" Type="http://schemas.openxmlformats.org/officeDocument/2006/relationships/hyperlink" Target="https://en.wikipedia.org/wiki/Dashboard_(busines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17.xml"/><Relationship Id="rId1" Type="http://schemas.openxmlformats.org/officeDocument/2006/relationships/tags" Target="../tags/tag1.xml"/><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hyperlink" Target="https://www.alansfactoryoutlet.com/the-meaning-of-52-car-dashboard-indicators" TargetMode="External"/><Relationship Id="rId2" Type="http://schemas.openxmlformats.org/officeDocument/2006/relationships/image" Target="../media/image58.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8.xm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gif"/><Relationship Id="rId1" Type="http://schemas.openxmlformats.org/officeDocument/2006/relationships/slideLayout" Target="../slideLayouts/slideLayout21.xml"/><Relationship Id="rId4" Type="http://schemas.openxmlformats.org/officeDocument/2006/relationships/hyperlink" Target="http://www.amazon.com/Information-Dashboard-Design-Effective-Communication/dp/0596100167/?tag=uxdesign-2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2.xml"/><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9.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emf"/><Relationship Id="rId1" Type="http://schemas.openxmlformats.org/officeDocument/2006/relationships/slideLayout" Target="../slideLayouts/slideLayout50.xml"/><Relationship Id="rId5" Type="http://schemas.openxmlformats.org/officeDocument/2006/relationships/image" Target="../media/image83.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hyperlink" Target="https://www.shutterstock.com/home"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31.xml"/><Relationship Id="rId1" Type="http://schemas.openxmlformats.org/officeDocument/2006/relationships/tags" Target="../tags/tag2.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www.shutterstock.com/g/cyano" TargetMode="External"/><Relationship Id="rId1" Type="http://schemas.openxmlformats.org/officeDocument/2006/relationships/slideLayout" Target="../slideLayouts/slideLayout50.xml"/><Relationship Id="rId4" Type="http://schemas.openxmlformats.org/officeDocument/2006/relationships/image" Target="../media/image9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microsoft.com/office/2011/relationships/webextension" Target="NUL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hyperlink" Target="https://www.shutterstock.com/home" TargetMode="Externa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9.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9.xml"/></Relationships>
</file>

<file path=ppt/slides/_rels/slide6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45.xml"/></Relationships>
</file>

<file path=ppt/slides/_rels/slide61.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50.xml"/></Relationships>
</file>

<file path=ppt/slides/_rels/slide6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5.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Semi-structured_data" TargetMode="External"/><Relationship Id="rId2" Type="http://schemas.openxmlformats.org/officeDocument/2006/relationships/image" Target="../media/image103.jpg"/><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9.xml"/><Relationship Id="rId6" Type="http://schemas.openxmlformats.org/officeDocument/2006/relationships/image" Target="../media/image109.jpg"/><Relationship Id="rId5" Type="http://schemas.openxmlformats.org/officeDocument/2006/relationships/image" Target="../media/image108.jpeg"/><Relationship Id="rId4" Type="http://schemas.openxmlformats.org/officeDocument/2006/relationships/image" Target="../media/image107.jpeg"/></Relationships>
</file>

<file path=ppt/slides/_rels/slide69.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a:xfrm>
            <a:off x="1475482" y="3100387"/>
            <a:ext cx="8611198" cy="874713"/>
          </a:xfrm>
        </p:spPr>
        <p:txBody>
          <a:bodyPr/>
          <a:lstStyle/>
          <a:p>
            <a:r>
              <a:rPr lang="pt-BR" sz="2800" dirty="0"/>
              <a:t>Monitoramento de Dados com </a:t>
            </a:r>
            <a:r>
              <a:rPr lang="pt-BR" sz="2800" dirty="0" err="1"/>
              <a:t>Dashboards</a:t>
            </a:r>
            <a:endParaRPr lang="pt-BR" sz="2800" dirty="0"/>
          </a:p>
          <a:p>
            <a:endParaRPr lang="pt-BR" sz="2800" dirty="0"/>
          </a:p>
        </p:txBody>
      </p:sp>
      <p:sp>
        <p:nvSpPr>
          <p:cNvPr id="3" name="Espaço Reservado para Texto 2"/>
          <p:cNvSpPr>
            <a:spLocks noGrp="1"/>
          </p:cNvSpPr>
          <p:nvPr>
            <p:ph type="body" sz="quarter" idx="11"/>
          </p:nvPr>
        </p:nvSpPr>
        <p:spPr/>
        <p:txBody>
          <a:bodyPr/>
          <a:lstStyle/>
          <a:p>
            <a:r>
              <a:rPr lang="pt-BR" dirty="0" smtClean="0"/>
              <a:t>CAPÍTULO 1.</a:t>
            </a:r>
            <a:endParaRPr lang="pt-BR" dirty="0"/>
          </a:p>
        </p:txBody>
      </p:sp>
      <p:sp>
        <p:nvSpPr>
          <p:cNvPr id="4" name="Espaço Reservado para Texto 3"/>
          <p:cNvSpPr>
            <a:spLocks noGrp="1"/>
          </p:cNvSpPr>
          <p:nvPr>
            <p:ph type="body" sz="quarter" idx="12"/>
          </p:nvPr>
        </p:nvSpPr>
        <p:spPr/>
        <p:txBody>
          <a:bodyPr/>
          <a:lstStyle/>
          <a:p>
            <a:r>
              <a:rPr lang="pt-BR" sz="1200" dirty="0" smtClean="0"/>
              <a:t>PROF. LEONARDO MAURÍCIO CERQUEIRA</a:t>
            </a:r>
            <a:endParaRPr lang="pt-BR" sz="1200" dirty="0"/>
          </a:p>
        </p:txBody>
      </p:sp>
    </p:spTree>
    <p:extLst>
      <p:ext uri="{BB962C8B-B14F-4D97-AF65-F5344CB8AC3E}">
        <p14:creationId xmlns:p14="http://schemas.microsoft.com/office/powerpoint/2010/main" val="4246329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ço Reservado para Imagem 6">
            <a:extLst>
              <a:ext uri="{FF2B5EF4-FFF2-40B4-BE49-F238E27FC236}">
                <a16:creationId xmlns="" xmlns:a16="http://schemas.microsoft.com/office/drawing/2014/main" id="{E5DD76AB-3A76-4F5F-9186-752ECCED6C8B}"/>
              </a:ext>
            </a:extLst>
          </p:cNvPr>
          <p:cNvPicPr>
            <a:picLocks noGrp="1" noChangeAspect="1"/>
          </p:cNvPicPr>
          <p:nvPr>
            <p:ph type="pic" sz="quarter" idx="10"/>
          </p:nvPr>
        </p:nvPicPr>
        <p:blipFill>
          <a:blip r:embed="rId2">
            <a:extLst>
              <a:ext uri="{837473B0-CC2E-450A-ABE3-18F120FF3D39}">
                <a1611:picAttrSrcUrl xmlns="" xmlns:a1611="http://schemas.microsoft.com/office/drawing/2016/11/main" r:id="rId3"/>
              </a:ext>
            </a:extLst>
          </a:blip>
          <a:srcRect/>
          <a:stretch/>
        </p:blipFill>
        <p:spPr>
          <a:xfrm>
            <a:off x="7071745" y="2467340"/>
            <a:ext cx="5779758" cy="3251113"/>
          </a:xfrm>
        </p:spPr>
      </p:pic>
      <p:sp>
        <p:nvSpPr>
          <p:cNvPr id="4" name="Subtítulo 3"/>
          <p:cNvSpPr>
            <a:spLocks noGrp="1"/>
          </p:cNvSpPr>
          <p:nvPr>
            <p:ph type="body" sz="quarter" idx="11"/>
          </p:nvPr>
        </p:nvSpPr>
        <p:spPr>
          <a:xfrm>
            <a:off x="7210143" y="5874987"/>
            <a:ext cx="4620132" cy="717550"/>
          </a:xfrm>
        </p:spPr>
        <p:txBody>
          <a:bodyPr anchor="ctr"/>
          <a:lstStyle/>
          <a:p>
            <a:r>
              <a:rPr lang="pt-BR" sz="1050" dirty="0" smtClean="0"/>
              <a:t>https://www.gartner.com/it-glossary/business-intelligence-bi/</a:t>
            </a:r>
          </a:p>
          <a:p>
            <a:endParaRPr lang="pt-BR" sz="1050" dirty="0"/>
          </a:p>
        </p:txBody>
      </p:sp>
      <p:sp>
        <p:nvSpPr>
          <p:cNvPr id="5" name="Espaço Reservado para Texto 4">
            <a:extLst>
              <a:ext uri="{FF2B5EF4-FFF2-40B4-BE49-F238E27FC236}">
                <a16:creationId xmlns="" xmlns:a16="http://schemas.microsoft.com/office/drawing/2014/main" id="{E655386D-672C-45FD-BCB4-22EFAA41AD84}"/>
              </a:ext>
            </a:extLst>
          </p:cNvPr>
          <p:cNvSpPr>
            <a:spLocks noGrp="1"/>
          </p:cNvSpPr>
          <p:nvPr>
            <p:ph type="body" sz="quarter" idx="12"/>
          </p:nvPr>
        </p:nvSpPr>
        <p:spPr>
          <a:xfrm>
            <a:off x="1222787" y="1994542"/>
            <a:ext cx="5779759" cy="4449224"/>
          </a:xfrm>
        </p:spPr>
        <p:txBody>
          <a:bodyPr/>
          <a:lstStyle/>
          <a:p>
            <a:r>
              <a:rPr lang="pt-BR" sz="2400" u="sng" dirty="0" smtClean="0">
                <a:effectLst>
                  <a:outerShdw blurRad="38100" dist="38100" dir="2700000" algn="tl">
                    <a:srgbClr val="000000">
                      <a:alpha val="43137"/>
                    </a:srgbClr>
                  </a:outerShdw>
                </a:effectLst>
              </a:rPr>
              <a:t>Business </a:t>
            </a:r>
            <a:r>
              <a:rPr lang="pt-BR" sz="2400" u="sng" dirty="0" err="1" smtClean="0">
                <a:effectLst>
                  <a:outerShdw blurRad="38100" dist="38100" dir="2700000" algn="tl">
                    <a:srgbClr val="000000">
                      <a:alpha val="43137"/>
                    </a:srgbClr>
                  </a:outerShdw>
                </a:effectLst>
              </a:rPr>
              <a:t>Analytics</a:t>
            </a:r>
            <a:r>
              <a:rPr lang="pt-BR" sz="2400" u="sng" dirty="0" smtClean="0">
                <a:effectLst>
                  <a:outerShdw blurRad="38100" dist="38100" dir="2700000" algn="tl">
                    <a:srgbClr val="000000">
                      <a:alpha val="43137"/>
                    </a:srgbClr>
                  </a:outerShdw>
                </a:effectLst>
              </a:rPr>
              <a:t> (BA)</a:t>
            </a:r>
            <a:r>
              <a:rPr lang="pt-BR" sz="2400" dirty="0" smtClean="0">
                <a:effectLst>
                  <a:outerShdw blurRad="38100" dist="38100" dir="2700000" algn="tl">
                    <a:srgbClr val="000000">
                      <a:alpha val="43137"/>
                    </a:srgbClr>
                  </a:outerShdw>
                </a:effectLst>
              </a:rPr>
              <a:t> </a:t>
            </a:r>
            <a:r>
              <a:rPr lang="pt-BR" sz="2400" dirty="0" smtClean="0"/>
              <a:t>refere-se às habilidades, tecnologias e técnicas para exploração contínua de investigação do desempenho do negócio, para obter insights e direcionar o planejamento de negócios.</a:t>
            </a:r>
            <a:endParaRPr lang="pt-BR" sz="2400" dirty="0"/>
          </a:p>
        </p:txBody>
      </p:sp>
      <p:sp>
        <p:nvSpPr>
          <p:cNvPr id="10" name="CaixaDeTexto 9">
            <a:extLst>
              <a:ext uri="{FF2B5EF4-FFF2-40B4-BE49-F238E27FC236}">
                <a16:creationId xmlns="" xmlns:a16="http://schemas.microsoft.com/office/drawing/2014/main" id="{F0B53DBC-D135-4059-9EEB-07E70EF5BE91}"/>
              </a:ext>
            </a:extLst>
          </p:cNvPr>
          <p:cNvSpPr txBox="1"/>
          <p:nvPr/>
        </p:nvSpPr>
        <p:spPr>
          <a:xfrm>
            <a:off x="7071745" y="5718453"/>
            <a:ext cx="5779758" cy="230832"/>
          </a:xfrm>
          <a:prstGeom prst="rect">
            <a:avLst/>
          </a:prstGeom>
          <a:noFill/>
        </p:spPr>
        <p:txBody>
          <a:bodyPr wrap="square" rtlCol="0">
            <a:spAutoFit/>
          </a:bodyPr>
          <a:lstStyle/>
          <a:p>
            <a:r>
              <a:rPr lang="pt-BR" sz="900" dirty="0">
                <a:hlinkClick r:id="rId3" tooltip="https://technofaq.org/posts/2017/08/how-data-analytics-affecting-our-everyday-lives/"/>
              </a:rPr>
              <a:t>Esta Foto</a:t>
            </a:r>
            <a:r>
              <a:rPr lang="pt-BR" sz="900" dirty="0"/>
              <a:t> de Autor Desconhecido está licenciado em </a:t>
            </a:r>
            <a:r>
              <a:rPr lang="pt-BR" sz="900" dirty="0">
                <a:hlinkClick r:id="rId4" tooltip="https://creativecommons.org/licenses/by-nc-sa/3.0/"/>
              </a:rPr>
              <a:t>CC BY-SA-NC</a:t>
            </a:r>
            <a:endParaRPr lang="pt-BR" sz="900" dirty="0"/>
          </a:p>
        </p:txBody>
      </p:sp>
      <p:sp>
        <p:nvSpPr>
          <p:cNvPr id="11" name="Espaço Reservado para Texto 1">
            <a:extLst>
              <a:ext uri="{FF2B5EF4-FFF2-40B4-BE49-F238E27FC236}">
                <a16:creationId xmlns="" xmlns:a16="http://schemas.microsoft.com/office/drawing/2014/main" id="{080A6C79-762E-4F45-9F75-1EA08E3F97CA}"/>
              </a:ext>
            </a:extLst>
          </p:cNvPr>
          <p:cNvSpPr txBox="1">
            <a:spLocks/>
          </p:cNvSpPr>
          <p:nvPr/>
        </p:nvSpPr>
        <p:spPr>
          <a:xfrm>
            <a:off x="1280658" y="884146"/>
            <a:ext cx="6929891" cy="717550"/>
          </a:xfrm>
          <a:prstGeom prst="rect">
            <a:avLst/>
          </a:prstGeom>
        </p:spPr>
        <p:txBody>
          <a:bodyPr anchor="ctr"/>
          <a:lstStyle>
            <a:lvl1pPr marL="0" marR="0" indent="0" algn="l" defTabSz="914309" rtl="0" eaLnBrk="1" fontAlgn="auto" latinLnBrk="0" hangingPunct="1">
              <a:lnSpc>
                <a:spcPct val="150000"/>
              </a:lnSpc>
              <a:spcBef>
                <a:spcPts val="0"/>
              </a:spcBef>
              <a:spcAft>
                <a:spcPts val="0"/>
              </a:spcAft>
              <a:buClrTx/>
              <a:buSzTx/>
              <a:buFont typeface="Arial" panose="020B0604020202020204" pitchFamily="34" charset="0"/>
              <a:buNone/>
              <a:tabLst/>
              <a:defRPr lang="pt-BR" sz="3600" b="1" kern="1200" spc="53" baseline="0">
                <a:solidFill>
                  <a:srgbClr val="282F3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smtClean="0"/>
              <a:t>Business </a:t>
            </a:r>
            <a:r>
              <a:rPr lang="pt-BR" dirty="0" err="1" smtClean="0"/>
              <a:t>Analytics</a:t>
            </a:r>
            <a:r>
              <a:rPr lang="pt-BR" dirty="0" smtClean="0"/>
              <a:t> (BA) </a:t>
            </a:r>
            <a:endParaRPr lang="pt-BR" dirty="0"/>
          </a:p>
        </p:txBody>
      </p:sp>
    </p:spTree>
    <p:extLst>
      <p:ext uri="{BB962C8B-B14F-4D97-AF65-F5344CB8AC3E}">
        <p14:creationId xmlns:p14="http://schemas.microsoft.com/office/powerpoint/2010/main" val="3717021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Imagem 2"/>
          <p:cNvSpPr>
            <a:spLocks noGrp="1"/>
          </p:cNvSpPr>
          <p:nvPr>
            <p:ph type="pic" sz="quarter" idx="10"/>
          </p:nvPr>
        </p:nvSpPr>
        <p:spPr/>
      </p:sp>
      <p:sp>
        <p:nvSpPr>
          <p:cNvPr id="2" name="Espaço Reservado para Texto 1">
            <a:extLst>
              <a:ext uri="{FF2B5EF4-FFF2-40B4-BE49-F238E27FC236}">
                <a16:creationId xmlns="" xmlns:a16="http://schemas.microsoft.com/office/drawing/2014/main" id="{3D5A06DB-43EC-4696-BB94-353B41CF2FDC}"/>
              </a:ext>
            </a:extLst>
          </p:cNvPr>
          <p:cNvSpPr>
            <a:spLocks noGrp="1"/>
          </p:cNvSpPr>
          <p:nvPr>
            <p:ph type="body" sz="quarter" idx="11"/>
          </p:nvPr>
        </p:nvSpPr>
        <p:spPr>
          <a:xfrm>
            <a:off x="1321178" y="813324"/>
            <a:ext cx="6767020" cy="717550"/>
          </a:xfrm>
        </p:spPr>
        <p:txBody>
          <a:bodyPr/>
          <a:lstStyle/>
          <a:p>
            <a:r>
              <a:rPr lang="pt-BR" sz="3200" dirty="0" smtClean="0"/>
              <a:t>Estrutura de carga de dados</a:t>
            </a:r>
            <a:endParaRPr lang="pt-BR" sz="3200" dirty="0"/>
          </a:p>
        </p:txBody>
      </p:sp>
      <p:pic>
        <p:nvPicPr>
          <p:cNvPr id="4" name="Imagem 3">
            <a:extLst>
              <a:ext uri="{FF2B5EF4-FFF2-40B4-BE49-F238E27FC236}">
                <a16:creationId xmlns="" xmlns:a16="http://schemas.microsoft.com/office/drawing/2014/main" id="{415357A9-C837-4C28-A495-7153E7AF2FA2}"/>
              </a:ext>
            </a:extLst>
          </p:cNvPr>
          <p:cNvPicPr>
            <a:picLocks noChangeAspect="1"/>
          </p:cNvPicPr>
          <p:nvPr/>
        </p:nvPicPr>
        <p:blipFill>
          <a:blip r:embed="rId2"/>
          <a:stretch>
            <a:fillRect/>
          </a:stretch>
        </p:blipFill>
        <p:spPr>
          <a:xfrm>
            <a:off x="296949" y="1601696"/>
            <a:ext cx="9642045" cy="5323872"/>
          </a:xfrm>
          <a:prstGeom prst="rect">
            <a:avLst/>
          </a:prstGeom>
        </p:spPr>
      </p:pic>
    </p:spTree>
    <p:extLst>
      <p:ext uri="{BB962C8B-B14F-4D97-AF65-F5344CB8AC3E}">
        <p14:creationId xmlns:p14="http://schemas.microsoft.com/office/powerpoint/2010/main" val="2815653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863487" y="826996"/>
            <a:ext cx="8385288" cy="717550"/>
          </a:xfrm>
        </p:spPr>
        <p:txBody>
          <a:bodyPr/>
          <a:lstStyle/>
          <a:p>
            <a:r>
              <a:rPr lang="pt-BR" sz="2400" dirty="0" err="1"/>
              <a:t>Dashboards</a:t>
            </a:r>
            <a:r>
              <a:rPr lang="pt-BR" sz="2400" dirty="0"/>
              <a:t>: </a:t>
            </a:r>
            <a:r>
              <a:rPr lang="pt-BR" sz="2400" dirty="0" smtClean="0"/>
              <a:t>diferencial </a:t>
            </a:r>
            <a:r>
              <a:rPr lang="pt-BR" sz="2400" dirty="0"/>
              <a:t>para tomada de </a:t>
            </a:r>
            <a:r>
              <a:rPr lang="pt-BR" sz="2400" dirty="0" smtClean="0"/>
              <a:t>decisões</a:t>
            </a:r>
            <a:endParaRPr lang="pt-BR" sz="2400" dirty="0"/>
          </a:p>
        </p:txBody>
      </p:sp>
      <p:graphicFrame>
        <p:nvGraphicFramePr>
          <p:cNvPr id="5" name="Diagrama 4"/>
          <p:cNvGraphicFramePr/>
          <p:nvPr>
            <p:extLst>
              <p:ext uri="{D42A27DB-BD31-4B8C-83A1-F6EECF244321}">
                <p14:modId xmlns:p14="http://schemas.microsoft.com/office/powerpoint/2010/main" val="2049733941"/>
              </p:ext>
            </p:extLst>
          </p:nvPr>
        </p:nvGraphicFramePr>
        <p:xfrm>
          <a:off x="195701" y="1412604"/>
          <a:ext cx="9193021" cy="5356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329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250ECF80-408E-4A88-B131-AAC08CE76FEA}"/>
                                            </p:graphicEl>
                                          </p:spTgt>
                                        </p:tgtEl>
                                        <p:attrNameLst>
                                          <p:attrName>style.visibility</p:attrName>
                                        </p:attrNameLst>
                                      </p:cBhvr>
                                      <p:to>
                                        <p:strVal val="visible"/>
                                      </p:to>
                                    </p:set>
                                    <p:animEffect transition="in" filter="wipe(left)">
                                      <p:cBhvr>
                                        <p:cTn id="7" dur="500"/>
                                        <p:tgtEl>
                                          <p:spTgt spid="5">
                                            <p:graphicEl>
                                              <a:dgm id="{250ECF80-408E-4A88-B131-AAC08CE76FE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56D06514-5536-4182-974C-C05ED949A1ED}"/>
                                            </p:graphicEl>
                                          </p:spTgt>
                                        </p:tgtEl>
                                        <p:attrNameLst>
                                          <p:attrName>style.visibility</p:attrName>
                                        </p:attrNameLst>
                                      </p:cBhvr>
                                      <p:to>
                                        <p:strVal val="visible"/>
                                      </p:to>
                                    </p:set>
                                    <p:animEffect transition="in" filter="wipe(left)">
                                      <p:cBhvr>
                                        <p:cTn id="12" dur="500"/>
                                        <p:tgtEl>
                                          <p:spTgt spid="5">
                                            <p:graphicEl>
                                              <a:dgm id="{56D06514-5536-4182-974C-C05ED949A1ED}"/>
                                            </p:graphic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graphicEl>
                                              <a:dgm id="{1AE3B003-C0EF-48A6-8468-1B4BF86BA82F}"/>
                                            </p:graphicEl>
                                          </p:spTgt>
                                        </p:tgtEl>
                                        <p:attrNameLst>
                                          <p:attrName>style.visibility</p:attrName>
                                        </p:attrNameLst>
                                      </p:cBhvr>
                                      <p:to>
                                        <p:strVal val="visible"/>
                                      </p:to>
                                    </p:set>
                                    <p:animEffect transition="in" filter="wipe(left)">
                                      <p:cBhvr>
                                        <p:cTn id="16" dur="500"/>
                                        <p:tgtEl>
                                          <p:spTgt spid="5">
                                            <p:graphicEl>
                                              <a:dgm id="{1AE3B003-C0EF-48A6-8468-1B4BF86BA82F}"/>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graphicEl>
                                              <a:dgm id="{8EFB62D5-1F27-4534-94F5-F3B0906F59B0}"/>
                                            </p:graphicEl>
                                          </p:spTgt>
                                        </p:tgtEl>
                                        <p:attrNameLst>
                                          <p:attrName>style.visibility</p:attrName>
                                        </p:attrNameLst>
                                      </p:cBhvr>
                                      <p:to>
                                        <p:strVal val="visible"/>
                                      </p:to>
                                    </p:set>
                                    <p:animEffect transition="in" filter="wipe(left)">
                                      <p:cBhvr>
                                        <p:cTn id="21" dur="500"/>
                                        <p:tgtEl>
                                          <p:spTgt spid="5">
                                            <p:graphicEl>
                                              <a:dgm id="{8EFB62D5-1F27-4534-94F5-F3B0906F59B0}"/>
                                            </p:graphicEl>
                                          </p:spTgt>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
                                            <p:graphicEl>
                                              <a:dgm id="{2D35DEA0-1F61-4A88-96C6-1CBAAEC042B7}"/>
                                            </p:graphicEl>
                                          </p:spTgt>
                                        </p:tgtEl>
                                        <p:attrNameLst>
                                          <p:attrName>style.visibility</p:attrName>
                                        </p:attrNameLst>
                                      </p:cBhvr>
                                      <p:to>
                                        <p:strVal val="visible"/>
                                      </p:to>
                                    </p:set>
                                    <p:animEffect transition="in" filter="wipe(left)">
                                      <p:cBhvr>
                                        <p:cTn id="25" dur="500"/>
                                        <p:tgtEl>
                                          <p:spTgt spid="5">
                                            <p:graphicEl>
                                              <a:dgm id="{2D35DEA0-1F61-4A88-96C6-1CBAAEC042B7}"/>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graphicEl>
                                              <a:dgm id="{F93EF5DB-664F-494A-96FB-4A16999BDB35}"/>
                                            </p:graphicEl>
                                          </p:spTgt>
                                        </p:tgtEl>
                                        <p:attrNameLst>
                                          <p:attrName>style.visibility</p:attrName>
                                        </p:attrNameLst>
                                      </p:cBhvr>
                                      <p:to>
                                        <p:strVal val="visible"/>
                                      </p:to>
                                    </p:set>
                                    <p:animEffect transition="in" filter="wipe(left)">
                                      <p:cBhvr>
                                        <p:cTn id="30" dur="500"/>
                                        <p:tgtEl>
                                          <p:spTgt spid="5">
                                            <p:graphicEl>
                                              <a:dgm id="{F93EF5DB-664F-494A-96FB-4A16999BDB35}"/>
                                            </p:graphicEl>
                                          </p:spTgt>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5">
                                            <p:graphicEl>
                                              <a:dgm id="{4D37AB92-5670-44A2-A399-0D3611D71D55}"/>
                                            </p:graphicEl>
                                          </p:spTgt>
                                        </p:tgtEl>
                                        <p:attrNameLst>
                                          <p:attrName>style.visibility</p:attrName>
                                        </p:attrNameLst>
                                      </p:cBhvr>
                                      <p:to>
                                        <p:strVal val="visible"/>
                                      </p:to>
                                    </p:set>
                                    <p:animEffect transition="in" filter="wipe(left)">
                                      <p:cBhvr>
                                        <p:cTn id="34" dur="500"/>
                                        <p:tgtEl>
                                          <p:spTgt spid="5">
                                            <p:graphicEl>
                                              <a:dgm id="{4D37AB92-5670-44A2-A399-0D3611D71D55}"/>
                                            </p:graphicEl>
                                          </p:spTgt>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5">
                                            <p:graphicEl>
                                              <a:dgm id="{21552456-2209-4B25-BCE7-4EE27E2B7714}"/>
                                            </p:graphicEl>
                                          </p:spTgt>
                                        </p:tgtEl>
                                        <p:attrNameLst>
                                          <p:attrName>style.visibility</p:attrName>
                                        </p:attrNameLst>
                                      </p:cBhvr>
                                      <p:to>
                                        <p:strVal val="visible"/>
                                      </p:to>
                                    </p:set>
                                    <p:animEffect transition="in" filter="wipe(left)">
                                      <p:cBhvr>
                                        <p:cTn id="38" dur="500"/>
                                        <p:tgtEl>
                                          <p:spTgt spid="5">
                                            <p:graphicEl>
                                              <a:dgm id="{21552456-2209-4B25-BCE7-4EE27E2B771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ço Reservado para Imagem 6">
            <a:extLst>
              <a:ext uri="{FF2B5EF4-FFF2-40B4-BE49-F238E27FC236}">
                <a16:creationId xmlns="" xmlns:a16="http://schemas.microsoft.com/office/drawing/2014/main" id="{E5DD76AB-3A76-4F5F-9186-752ECCED6C8B}"/>
              </a:ext>
            </a:extLst>
          </p:cNvPr>
          <p:cNvPicPr>
            <a:picLocks noGrp="1" noChangeAspect="1"/>
          </p:cNvPicPr>
          <p:nvPr>
            <p:ph type="pic" sz="quarter" idx="10"/>
          </p:nvPr>
        </p:nvPicPr>
        <p:blipFill>
          <a:blip r:embed="rId2"/>
          <a:srcRect l="14097" r="14097"/>
          <a:stretch/>
        </p:blipFill>
        <p:spPr/>
      </p:pic>
      <p:sp>
        <p:nvSpPr>
          <p:cNvPr id="4" name="Subtítulo 3"/>
          <p:cNvSpPr>
            <a:spLocks noGrp="1"/>
          </p:cNvSpPr>
          <p:nvPr>
            <p:ph type="body" sz="quarter" idx="11"/>
          </p:nvPr>
        </p:nvSpPr>
        <p:spPr>
          <a:xfrm>
            <a:off x="1056992" y="921866"/>
            <a:ext cx="7363107" cy="717550"/>
          </a:xfrm>
        </p:spPr>
        <p:txBody>
          <a:bodyPr/>
          <a:lstStyle/>
          <a:p>
            <a:r>
              <a:rPr lang="pt-BR" dirty="0" err="1"/>
              <a:t>Dashboards</a:t>
            </a:r>
            <a:r>
              <a:rPr lang="pt-BR" dirty="0"/>
              <a:t>: diferencial para tomada de </a:t>
            </a:r>
            <a:r>
              <a:rPr lang="pt-BR" dirty="0" smtClean="0"/>
              <a:t>decisões</a:t>
            </a:r>
            <a:endParaRPr lang="pt-BR" dirty="0"/>
          </a:p>
        </p:txBody>
      </p:sp>
      <p:sp>
        <p:nvSpPr>
          <p:cNvPr id="11" name="Espaço Reservado para Texto 10"/>
          <p:cNvSpPr>
            <a:spLocks noGrp="1"/>
          </p:cNvSpPr>
          <p:nvPr>
            <p:ph type="body" sz="quarter" idx="12"/>
          </p:nvPr>
        </p:nvSpPr>
        <p:spPr>
          <a:xfrm>
            <a:off x="1056992" y="2408776"/>
            <a:ext cx="5779759" cy="4449224"/>
          </a:xfrm>
        </p:spPr>
        <p:txBody>
          <a:bodyPr/>
          <a:lstStyle/>
          <a:p>
            <a:r>
              <a:rPr lang="pt-BR" dirty="0"/>
              <a:t>Auxilia na tomada de decisões empresariais, pois pelo seu design </a:t>
            </a:r>
            <a:r>
              <a:rPr lang="pt-BR" dirty="0" smtClean="0"/>
              <a:t>visual organiza grandes volumes de dados, facilitando a detecção de anomalias e trazendo </a:t>
            </a:r>
            <a:r>
              <a:rPr lang="pt-BR" dirty="0"/>
              <a:t>à tona os desvios de forma clara e visual</a:t>
            </a:r>
            <a:r>
              <a:rPr lang="pt-BR" dirty="0" smtClean="0"/>
              <a:t>.</a:t>
            </a:r>
            <a:endParaRPr lang="pt-BR" dirty="0"/>
          </a:p>
        </p:txBody>
      </p:sp>
      <p:sp>
        <p:nvSpPr>
          <p:cNvPr id="12" name="Retângulo 11"/>
          <p:cNvSpPr/>
          <p:nvPr/>
        </p:nvSpPr>
        <p:spPr>
          <a:xfrm>
            <a:off x="1056992" y="6106210"/>
            <a:ext cx="6096000" cy="307777"/>
          </a:xfrm>
          <a:prstGeom prst="rect">
            <a:avLst/>
          </a:prstGeom>
        </p:spPr>
        <p:txBody>
          <a:bodyPr>
            <a:spAutoFit/>
          </a:bodyPr>
          <a:lstStyle/>
          <a:p>
            <a:r>
              <a:rPr lang="pt-BR" sz="1400" dirty="0">
                <a:solidFill>
                  <a:srgbClr val="00B9B4"/>
                </a:solidFill>
                <a:latin typeface="Arial" panose="020B0604020202020204" pitchFamily="34" charset="0"/>
                <a:cs typeface="Arial" panose="020B0604020202020204" pitchFamily="34" charset="0"/>
                <a:hlinkClick r:id="rId3"/>
              </a:rPr>
              <a:t>https://www.gartner.com/it-glossary/business-intelligence-bi</a:t>
            </a:r>
            <a:r>
              <a:rPr lang="pt-BR" sz="1400" dirty="0" smtClean="0">
                <a:solidFill>
                  <a:srgbClr val="00B9B4"/>
                </a:solidFill>
                <a:latin typeface="Arial" panose="020B0604020202020204" pitchFamily="34" charset="0"/>
                <a:cs typeface="Arial" panose="020B0604020202020204" pitchFamily="34" charset="0"/>
                <a:hlinkClick r:id="rId3"/>
              </a:rPr>
              <a:t>/</a:t>
            </a:r>
            <a:endParaRPr lang="pt-BR" sz="1400" dirty="0">
              <a:solidFill>
                <a:srgbClr val="00B9B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118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 xmlns:a16="http://schemas.microsoft.com/office/drawing/2014/main" id="{E9774C39-0A46-4016-AC42-EF8895E826B2}"/>
              </a:ext>
            </a:extLst>
          </p:cNvPr>
          <p:cNvSpPr>
            <a:spLocks noGrp="1"/>
          </p:cNvSpPr>
          <p:nvPr>
            <p:ph type="body" sz="quarter" idx="14"/>
          </p:nvPr>
        </p:nvSpPr>
        <p:spPr>
          <a:xfrm>
            <a:off x="609600" y="322908"/>
            <a:ext cx="8705850" cy="1382372"/>
          </a:xfrm>
        </p:spPr>
        <p:txBody>
          <a:bodyPr/>
          <a:lstStyle/>
          <a:p>
            <a:pPr marL="0" indent="0"/>
            <a:r>
              <a:rPr lang="pt-BR" sz="3200" dirty="0"/>
              <a:t>Benefícios do uso de dashboards na gestão empresarial</a:t>
            </a:r>
          </a:p>
        </p:txBody>
      </p:sp>
      <p:sp>
        <p:nvSpPr>
          <p:cNvPr id="3" name="Espaço Reservado para Texto 2">
            <a:extLst>
              <a:ext uri="{FF2B5EF4-FFF2-40B4-BE49-F238E27FC236}">
                <a16:creationId xmlns="" xmlns:a16="http://schemas.microsoft.com/office/drawing/2014/main" id="{5AE89C94-C138-4B1A-92E9-4E2FAA683135}"/>
              </a:ext>
            </a:extLst>
          </p:cNvPr>
          <p:cNvSpPr>
            <a:spLocks noGrp="1"/>
          </p:cNvSpPr>
          <p:nvPr>
            <p:ph type="body" sz="quarter" idx="15"/>
          </p:nvPr>
        </p:nvSpPr>
        <p:spPr>
          <a:xfrm>
            <a:off x="3678409" y="2048432"/>
            <a:ext cx="5399088" cy="650875"/>
          </a:xfrm>
        </p:spPr>
        <p:txBody>
          <a:bodyPr/>
          <a:lstStyle/>
          <a:p>
            <a:pPr>
              <a:lnSpc>
                <a:spcPct val="150000"/>
              </a:lnSpc>
            </a:pPr>
            <a:r>
              <a:rPr lang="pt-BR" dirty="0"/>
              <a:t>Otimização e diminuição de riscos na tomada de decisões gerenciais.</a:t>
            </a:r>
          </a:p>
        </p:txBody>
      </p:sp>
      <p:sp>
        <p:nvSpPr>
          <p:cNvPr id="4" name="Espaço Reservado para Texto 3">
            <a:extLst>
              <a:ext uri="{FF2B5EF4-FFF2-40B4-BE49-F238E27FC236}">
                <a16:creationId xmlns="" xmlns:a16="http://schemas.microsoft.com/office/drawing/2014/main" id="{2B7EEEE4-DB33-4682-B0B8-2814B1837B10}"/>
              </a:ext>
            </a:extLst>
          </p:cNvPr>
          <p:cNvSpPr>
            <a:spLocks noGrp="1"/>
          </p:cNvSpPr>
          <p:nvPr>
            <p:ph type="body" sz="quarter" idx="16"/>
          </p:nvPr>
        </p:nvSpPr>
        <p:spPr/>
        <p:txBody>
          <a:bodyPr/>
          <a:lstStyle/>
          <a:p>
            <a:pPr>
              <a:lnSpc>
                <a:spcPct val="150000"/>
              </a:lnSpc>
            </a:pPr>
            <a:r>
              <a:rPr lang="pt-BR" dirty="0"/>
              <a:t>Alinhamento estratégico</a:t>
            </a:r>
          </a:p>
          <a:p>
            <a:pPr>
              <a:lnSpc>
                <a:spcPct val="150000"/>
              </a:lnSpc>
            </a:pPr>
            <a:endParaRPr lang="pt-BR" dirty="0"/>
          </a:p>
        </p:txBody>
      </p:sp>
      <p:sp>
        <p:nvSpPr>
          <p:cNvPr id="5" name="Espaço Reservado para Texto 4">
            <a:extLst>
              <a:ext uri="{FF2B5EF4-FFF2-40B4-BE49-F238E27FC236}">
                <a16:creationId xmlns="" xmlns:a16="http://schemas.microsoft.com/office/drawing/2014/main" id="{D3179B6C-8D0A-4E93-8C1E-EA5D285270EC}"/>
              </a:ext>
            </a:extLst>
          </p:cNvPr>
          <p:cNvSpPr>
            <a:spLocks noGrp="1"/>
          </p:cNvSpPr>
          <p:nvPr>
            <p:ph type="body" sz="quarter" idx="17"/>
          </p:nvPr>
        </p:nvSpPr>
        <p:spPr/>
        <p:txBody>
          <a:bodyPr/>
          <a:lstStyle/>
          <a:p>
            <a:pPr>
              <a:lnSpc>
                <a:spcPct val="150000"/>
              </a:lnSpc>
            </a:pPr>
            <a:r>
              <a:rPr lang="pt-BR" dirty="0"/>
              <a:t>Participação e integração colaborativa</a:t>
            </a:r>
          </a:p>
          <a:p>
            <a:pPr>
              <a:lnSpc>
                <a:spcPct val="150000"/>
              </a:lnSpc>
            </a:pPr>
            <a:endParaRPr lang="pt-BR" dirty="0"/>
          </a:p>
        </p:txBody>
      </p:sp>
      <p:pic>
        <p:nvPicPr>
          <p:cNvPr id="6" name="Imagem 5">
            <a:extLst>
              <a:ext uri="{FF2B5EF4-FFF2-40B4-BE49-F238E27FC236}">
                <a16:creationId xmlns="" xmlns:a16="http://schemas.microsoft.com/office/drawing/2014/main" id="{728FCAA3-45F6-4509-AEFC-57C72157B24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866900" y="4611547"/>
            <a:ext cx="1303063" cy="1310961"/>
          </a:xfrm>
          <a:prstGeom prst="rect">
            <a:avLst/>
          </a:prstGeom>
        </p:spPr>
      </p:pic>
      <p:pic>
        <p:nvPicPr>
          <p:cNvPr id="7" name="Imagem 6">
            <a:extLst>
              <a:ext uri="{FF2B5EF4-FFF2-40B4-BE49-F238E27FC236}">
                <a16:creationId xmlns="" xmlns:a16="http://schemas.microsoft.com/office/drawing/2014/main" id="{5DE95477-37BF-4F48-B566-A59A2D69DDC4}"/>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765104" y="3638231"/>
            <a:ext cx="1005927" cy="548688"/>
          </a:xfrm>
          <a:prstGeom prst="rect">
            <a:avLst/>
          </a:prstGeom>
        </p:spPr>
      </p:pic>
      <p:pic>
        <p:nvPicPr>
          <p:cNvPr id="9" name="Imagem 8" descr="Uma imagem contendo relógio&#10;&#10;Descrição gerada automaticamente">
            <a:extLst>
              <a:ext uri="{FF2B5EF4-FFF2-40B4-BE49-F238E27FC236}">
                <a16:creationId xmlns="" xmlns:a16="http://schemas.microsoft.com/office/drawing/2014/main" id="{4485BC69-A4E1-4DEC-BDF0-7D9080496F88}"/>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21529" b="40150" l="2194" r="19748">
                        <a14:foregroundMark x1="13510" y1="26979" x2="5187" y2="36834"/>
                        <a14:foregroundMark x1="5187" y1="36834" x2="15802" y2="39257"/>
                        <a14:foregroundMark x1="15802" y1="39257" x2="16405" y2="24071"/>
                        <a14:foregroundMark x1="16405" y1="24071" x2="10977" y2="38449"/>
                        <a14:foregroundMark x1="10977" y1="38449" x2="13028" y2="38126"/>
                        <a14:backgroundMark x1="20507" y1="27464" x2="20507" y2="27464"/>
                        <a14:backgroundMark x1="1930" y1="30372" x2="1930" y2="30372"/>
                      </a14:backgroundRemoval>
                    </a14:imgEffect>
                  </a14:imgLayer>
                </a14:imgProps>
              </a:ext>
              <a:ext uri="{28A0092B-C50C-407E-A947-70E740481C1C}">
                <a14:useLocalDpi xmlns:a14="http://schemas.microsoft.com/office/drawing/2010/main" val="0"/>
              </a:ext>
            </a:extLst>
          </a:blip>
          <a:srcRect t="19201" r="78058" b="57522"/>
          <a:stretch/>
        </p:blipFill>
        <p:spPr>
          <a:xfrm>
            <a:off x="2288854" y="2297276"/>
            <a:ext cx="826813" cy="654650"/>
          </a:xfrm>
          <a:prstGeom prst="rect">
            <a:avLst/>
          </a:prstGeom>
        </p:spPr>
      </p:pic>
    </p:spTree>
    <p:extLst>
      <p:ext uri="{BB962C8B-B14F-4D97-AF65-F5344CB8AC3E}">
        <p14:creationId xmlns:p14="http://schemas.microsoft.com/office/powerpoint/2010/main" val="3851247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 xmlns:a16="http://schemas.microsoft.com/office/drawing/2014/main" id="{B899446E-926B-4598-A08F-40F6E6692178}"/>
              </a:ext>
            </a:extLst>
          </p:cNvPr>
          <p:cNvSpPr>
            <a:spLocks noGrp="1"/>
          </p:cNvSpPr>
          <p:nvPr>
            <p:ph type="body" sz="quarter" idx="10"/>
          </p:nvPr>
        </p:nvSpPr>
        <p:spPr/>
        <p:txBody>
          <a:bodyPr/>
          <a:lstStyle/>
          <a:p>
            <a:r>
              <a:rPr lang="pt-BR" smtClean="0"/>
              <a:t>Conclusão</a:t>
            </a:r>
            <a:endParaRPr lang="pt-BR" dirty="0"/>
          </a:p>
        </p:txBody>
      </p:sp>
      <p:sp>
        <p:nvSpPr>
          <p:cNvPr id="3" name="Espaço Reservado para Texto 2">
            <a:extLst>
              <a:ext uri="{FF2B5EF4-FFF2-40B4-BE49-F238E27FC236}">
                <a16:creationId xmlns="" xmlns:a16="http://schemas.microsoft.com/office/drawing/2014/main" id="{FABEA98A-2B6A-4C41-B97A-A7A33B340BD3}"/>
              </a:ext>
            </a:extLst>
          </p:cNvPr>
          <p:cNvSpPr>
            <a:spLocks noGrp="1"/>
          </p:cNvSpPr>
          <p:nvPr>
            <p:ph type="body" sz="quarter" idx="17"/>
          </p:nvPr>
        </p:nvSpPr>
        <p:spPr>
          <a:xfrm>
            <a:off x="1204249" y="2236876"/>
            <a:ext cx="6272875" cy="3409779"/>
          </a:xfrm>
        </p:spPr>
        <p:txBody>
          <a:bodyPr/>
          <a:lstStyle/>
          <a:p>
            <a:r>
              <a:rPr lang="pt-BR" dirty="0" smtClean="0"/>
              <a:t>Dado, informação e conhecimento.</a:t>
            </a:r>
          </a:p>
          <a:p>
            <a:r>
              <a:rPr lang="pt-BR" dirty="0" smtClean="0"/>
              <a:t>Conceito de inteligência.</a:t>
            </a:r>
          </a:p>
          <a:p>
            <a:r>
              <a:rPr lang="pt-BR" dirty="0" smtClean="0"/>
              <a:t>Utilização de dados no mundo corporativos.</a:t>
            </a:r>
          </a:p>
          <a:p>
            <a:r>
              <a:rPr lang="pt-BR" dirty="0" smtClean="0"/>
              <a:t>Business </a:t>
            </a:r>
            <a:r>
              <a:rPr lang="pt-BR" dirty="0" err="1" smtClean="0"/>
              <a:t>Intelligence</a:t>
            </a:r>
            <a:r>
              <a:rPr lang="pt-BR" dirty="0" smtClean="0"/>
              <a:t> / </a:t>
            </a:r>
            <a:r>
              <a:rPr lang="pt-BR" dirty="0" err="1" smtClean="0"/>
              <a:t>Analytics</a:t>
            </a:r>
            <a:r>
              <a:rPr lang="pt-BR" dirty="0" smtClean="0"/>
              <a:t>.</a:t>
            </a:r>
          </a:p>
          <a:p>
            <a:r>
              <a:rPr lang="pt-BR" dirty="0" err="1" smtClean="0"/>
              <a:t>Dashboards</a:t>
            </a:r>
            <a:r>
              <a:rPr lang="pt-BR" dirty="0" smtClean="0"/>
              <a:t> como diferencial para tomada de decisões.</a:t>
            </a:r>
            <a:endParaRPr lang="pt-BR" dirty="0"/>
          </a:p>
        </p:txBody>
      </p:sp>
    </p:spTree>
    <p:extLst>
      <p:ext uri="{BB962C8B-B14F-4D97-AF65-F5344CB8AC3E}">
        <p14:creationId xmlns:p14="http://schemas.microsoft.com/office/powerpoint/2010/main" val="3143456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4"/>
          </p:nvPr>
        </p:nvSpPr>
        <p:spPr/>
        <p:txBody>
          <a:bodyPr/>
          <a:lstStyle/>
          <a:p>
            <a:r>
              <a:rPr lang="pt-BR" dirty="0"/>
              <a:t>Próxima </a:t>
            </a:r>
            <a:r>
              <a:rPr lang="pt-BR" dirty="0" smtClean="0"/>
              <a:t>aula</a:t>
            </a:r>
            <a:endParaRPr lang="pt-BR" dirty="0"/>
          </a:p>
        </p:txBody>
      </p:sp>
      <p:sp>
        <p:nvSpPr>
          <p:cNvPr id="3" name="Espaço Reservado para Texto 2"/>
          <p:cNvSpPr>
            <a:spLocks noGrp="1"/>
          </p:cNvSpPr>
          <p:nvPr>
            <p:ph type="body" sz="quarter" idx="15"/>
          </p:nvPr>
        </p:nvSpPr>
        <p:spPr/>
        <p:txBody>
          <a:bodyPr/>
          <a:lstStyle/>
          <a:p>
            <a:r>
              <a:rPr lang="pt-BR" dirty="0"/>
              <a:t>Definição de </a:t>
            </a:r>
            <a:r>
              <a:rPr lang="pt-BR" dirty="0" err="1" smtClean="0"/>
              <a:t>dashboards</a:t>
            </a:r>
            <a:r>
              <a:rPr lang="pt-BR" dirty="0" smtClean="0"/>
              <a:t>.</a:t>
            </a:r>
            <a:endParaRPr lang="pt-BR" dirty="0"/>
          </a:p>
        </p:txBody>
      </p:sp>
      <p:sp>
        <p:nvSpPr>
          <p:cNvPr id="4" name="Espaço Reservado para Texto 3"/>
          <p:cNvSpPr>
            <a:spLocks noGrp="1"/>
          </p:cNvSpPr>
          <p:nvPr>
            <p:ph type="body" sz="quarter" idx="16"/>
          </p:nvPr>
        </p:nvSpPr>
        <p:spPr/>
        <p:txBody>
          <a:bodyPr/>
          <a:lstStyle/>
          <a:p>
            <a:r>
              <a:rPr lang="pt-BR" dirty="0"/>
              <a:t>Processo de </a:t>
            </a:r>
            <a:r>
              <a:rPr lang="pt-BR" dirty="0" smtClean="0"/>
              <a:t>negócio </a:t>
            </a:r>
            <a:r>
              <a:rPr lang="pt-BR" dirty="0"/>
              <a:t>dos </a:t>
            </a:r>
            <a:r>
              <a:rPr lang="pt-BR" dirty="0" err="1" smtClean="0"/>
              <a:t>dashboards</a:t>
            </a:r>
            <a:r>
              <a:rPr lang="pt-BR" dirty="0" smtClean="0"/>
              <a:t>.</a:t>
            </a:r>
            <a:endParaRPr lang="pt-BR" dirty="0"/>
          </a:p>
          <a:p>
            <a:endParaRPr lang="pt-BR" dirty="0"/>
          </a:p>
        </p:txBody>
      </p:sp>
      <p:sp>
        <p:nvSpPr>
          <p:cNvPr id="5" name="Espaço Reservado para Texto 4"/>
          <p:cNvSpPr>
            <a:spLocks noGrp="1"/>
          </p:cNvSpPr>
          <p:nvPr>
            <p:ph type="body" sz="quarter" idx="17"/>
          </p:nvPr>
        </p:nvSpPr>
        <p:spPr/>
        <p:txBody>
          <a:bodyPr/>
          <a:lstStyle/>
          <a:p>
            <a:r>
              <a:rPr lang="pt-BR" dirty="0"/>
              <a:t>Benefícios dos </a:t>
            </a:r>
            <a:r>
              <a:rPr lang="pt-BR" dirty="0" err="1" smtClean="0"/>
              <a:t>dashboards</a:t>
            </a:r>
            <a:r>
              <a:rPr lang="pt-BR" dirty="0" smtClean="0"/>
              <a:t> </a:t>
            </a:r>
            <a:r>
              <a:rPr lang="pt-BR" dirty="0"/>
              <a:t>para </a:t>
            </a:r>
            <a:r>
              <a:rPr lang="pt-BR" dirty="0" smtClean="0"/>
              <a:t>corporação.</a:t>
            </a:r>
            <a:endParaRPr lang="pt-BR" dirty="0"/>
          </a:p>
        </p:txBody>
      </p:sp>
      <p:sp>
        <p:nvSpPr>
          <p:cNvPr id="6" name="Espaço Reservado para Texto 5"/>
          <p:cNvSpPr>
            <a:spLocks noGrp="1"/>
          </p:cNvSpPr>
          <p:nvPr>
            <p:ph type="body" sz="quarter" idx="18"/>
          </p:nvPr>
        </p:nvSpPr>
        <p:spPr/>
        <p:txBody>
          <a:bodyPr/>
          <a:lstStyle/>
          <a:p>
            <a:r>
              <a:rPr lang="pt-BR" dirty="0"/>
              <a:t>Benefícios dos </a:t>
            </a:r>
            <a:r>
              <a:rPr lang="pt-BR" dirty="0" err="1" smtClean="0"/>
              <a:t>dashboards</a:t>
            </a:r>
            <a:r>
              <a:rPr lang="pt-BR" dirty="0" smtClean="0"/>
              <a:t> </a:t>
            </a:r>
            <a:r>
              <a:rPr lang="pt-BR" dirty="0"/>
              <a:t>para </a:t>
            </a:r>
            <a:r>
              <a:rPr lang="pt-BR" dirty="0" smtClean="0"/>
              <a:t>funcionários</a:t>
            </a:r>
            <a:endParaRPr lang="pt-BR" dirty="0"/>
          </a:p>
        </p:txBody>
      </p:sp>
    </p:spTree>
    <p:extLst>
      <p:ext uri="{BB962C8B-B14F-4D97-AF65-F5344CB8AC3E}">
        <p14:creationId xmlns:p14="http://schemas.microsoft.com/office/powerpoint/2010/main" val="4020880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p:txBody>
          <a:bodyPr/>
          <a:lstStyle/>
          <a:p>
            <a:r>
              <a:rPr lang="pt-BR" smtClean="0"/>
              <a:t>AULA 1.2. DASHBOARDS: DEFINIÇÃO</a:t>
            </a:r>
            <a:endParaRPr lang="pt-BR" dirty="0"/>
          </a:p>
        </p:txBody>
      </p:sp>
      <p:sp>
        <p:nvSpPr>
          <p:cNvPr id="4" name="Espaço Reservado para Texto 3"/>
          <p:cNvSpPr>
            <a:spLocks noGrp="1"/>
          </p:cNvSpPr>
          <p:nvPr>
            <p:ph type="body" sz="quarter" idx="12"/>
          </p:nvPr>
        </p:nvSpPr>
        <p:spPr/>
        <p:txBody>
          <a:bodyPr/>
          <a:lstStyle/>
          <a:p>
            <a:r>
              <a:rPr lang="pt-BR" smtClean="0"/>
              <a:t>PROF. LEONARDO MAURÍCIO CERQUEIRA</a:t>
            </a:r>
            <a:endParaRPr lang="pt-BR" dirty="0"/>
          </a:p>
        </p:txBody>
      </p:sp>
      <p:sp>
        <p:nvSpPr>
          <p:cNvPr id="10" name="Espaço Reservado para Texto 1"/>
          <p:cNvSpPr>
            <a:spLocks noGrp="1"/>
          </p:cNvSpPr>
          <p:nvPr>
            <p:ph type="body" sz="quarter" idx="10"/>
          </p:nvPr>
        </p:nvSpPr>
        <p:spPr>
          <a:xfrm>
            <a:off x="1475868" y="2779713"/>
            <a:ext cx="9728944" cy="717550"/>
          </a:xfrm>
        </p:spPr>
        <p:txBody>
          <a:bodyPr anchor="ctr"/>
          <a:lstStyle/>
          <a:p>
            <a:r>
              <a:rPr lang="pt-BR" sz="2800" dirty="0" smtClean="0"/>
              <a:t>Monitoramento de Dados com </a:t>
            </a:r>
            <a:r>
              <a:rPr lang="pt-BR" sz="2800" dirty="0" err="1" smtClean="0"/>
              <a:t>Dashboards</a:t>
            </a:r>
            <a:endParaRPr lang="pt-BR" sz="2800" dirty="0"/>
          </a:p>
        </p:txBody>
      </p:sp>
    </p:spTree>
    <p:extLst>
      <p:ext uri="{BB962C8B-B14F-4D97-AF65-F5344CB8AC3E}">
        <p14:creationId xmlns:p14="http://schemas.microsoft.com/office/powerpoint/2010/main" val="2118873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p:cNvSpPr>
            <a:spLocks noGrp="1"/>
          </p:cNvSpPr>
          <p:nvPr>
            <p:ph type="body" sz="quarter" idx="10"/>
          </p:nvPr>
        </p:nvSpPr>
        <p:spPr/>
        <p:txBody>
          <a:bodyPr/>
          <a:lstStyle/>
          <a:p>
            <a:r>
              <a:rPr lang="pt-BR" dirty="0"/>
              <a:t>Nesta </a:t>
            </a:r>
            <a:r>
              <a:rPr lang="pt-BR" dirty="0" smtClean="0"/>
              <a:t>aula</a:t>
            </a:r>
            <a:endParaRPr lang="pt-BR" dirty="0"/>
          </a:p>
        </p:txBody>
      </p:sp>
      <p:sp>
        <p:nvSpPr>
          <p:cNvPr id="9" name="Espaço Reservado para Texto 8"/>
          <p:cNvSpPr>
            <a:spLocks noGrp="1"/>
          </p:cNvSpPr>
          <p:nvPr>
            <p:ph type="body" sz="quarter" idx="11"/>
          </p:nvPr>
        </p:nvSpPr>
        <p:spPr/>
        <p:txBody>
          <a:bodyPr/>
          <a:lstStyle/>
          <a:p>
            <a:r>
              <a:rPr lang="pt-BR" dirty="0"/>
              <a:t>Definição de </a:t>
            </a:r>
            <a:r>
              <a:rPr lang="pt-BR" dirty="0" err="1" smtClean="0"/>
              <a:t>dashboards</a:t>
            </a:r>
            <a:r>
              <a:rPr lang="pt-BR" dirty="0" smtClean="0"/>
              <a:t>.</a:t>
            </a:r>
            <a:endParaRPr lang="pt-BR" dirty="0"/>
          </a:p>
          <a:p>
            <a:r>
              <a:rPr lang="pt-BR" dirty="0"/>
              <a:t>História dos </a:t>
            </a:r>
            <a:r>
              <a:rPr lang="pt-BR" dirty="0" err="1" smtClean="0"/>
              <a:t>dashboards</a:t>
            </a:r>
            <a:r>
              <a:rPr lang="pt-BR" dirty="0" smtClean="0"/>
              <a:t>.</a:t>
            </a:r>
            <a:endParaRPr lang="pt-BR" dirty="0"/>
          </a:p>
          <a:p>
            <a:endParaRPr lang="pt-BR" dirty="0"/>
          </a:p>
        </p:txBody>
      </p:sp>
    </p:spTree>
    <p:extLst>
      <p:ext uri="{BB962C8B-B14F-4D97-AF65-F5344CB8AC3E}">
        <p14:creationId xmlns:p14="http://schemas.microsoft.com/office/powerpoint/2010/main" val="1859040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ço Reservado para Texto 11">
            <a:extLst>
              <a:ext uri="{FF2B5EF4-FFF2-40B4-BE49-F238E27FC236}">
                <a16:creationId xmlns="" xmlns:a16="http://schemas.microsoft.com/office/drawing/2014/main" id="{52C85D79-867F-4E6D-99E5-70601748FACB}"/>
              </a:ext>
            </a:extLst>
          </p:cNvPr>
          <p:cNvSpPr>
            <a:spLocks noGrp="1"/>
          </p:cNvSpPr>
          <p:nvPr>
            <p:ph type="body" sz="quarter" idx="10"/>
          </p:nvPr>
        </p:nvSpPr>
        <p:spPr>
          <a:xfrm>
            <a:off x="1152812" y="846046"/>
            <a:ext cx="7229188" cy="839146"/>
          </a:xfrm>
          <a:prstGeom prst="rect">
            <a:avLst/>
          </a:prstGeom>
        </p:spPr>
        <p:txBody>
          <a:bodyPr/>
          <a:lstStyle/>
          <a:p>
            <a:r>
              <a:rPr lang="pt-BR" dirty="0" err="1" smtClean="0"/>
              <a:t>Dashboard</a:t>
            </a:r>
            <a:r>
              <a:rPr lang="pt-BR" dirty="0" smtClean="0"/>
              <a:t> – Definição</a:t>
            </a:r>
            <a:endParaRPr lang="pt-BR" dirty="0"/>
          </a:p>
        </p:txBody>
      </p:sp>
      <p:sp>
        <p:nvSpPr>
          <p:cNvPr id="11" name="Espaço Reservado para Texto 12">
            <a:extLst>
              <a:ext uri="{FF2B5EF4-FFF2-40B4-BE49-F238E27FC236}">
                <a16:creationId xmlns="" xmlns:a16="http://schemas.microsoft.com/office/drawing/2014/main" id="{3382AEFE-A3F1-4BAB-9B1C-C16438422CB1}"/>
              </a:ext>
            </a:extLst>
          </p:cNvPr>
          <p:cNvSpPr>
            <a:spLocks noGrp="1"/>
          </p:cNvSpPr>
          <p:nvPr>
            <p:ph type="body" sz="quarter" idx="4294967295"/>
          </p:nvPr>
        </p:nvSpPr>
        <p:spPr>
          <a:xfrm>
            <a:off x="3588574" y="2163704"/>
            <a:ext cx="7079426" cy="1266968"/>
          </a:xfrm>
          <a:prstGeom prst="rect">
            <a:avLst/>
          </a:prstGeom>
        </p:spPr>
        <p:txBody>
          <a:bodyPr anchor="ctr"/>
          <a:lstStyle/>
          <a:p>
            <a:pPr marL="0" indent="0">
              <a:lnSpc>
                <a:spcPct val="150000"/>
              </a:lnSpc>
              <a:buNone/>
            </a:pPr>
            <a:r>
              <a:rPr lang="pt-BR" sz="1800" b="1" dirty="0" smtClean="0">
                <a:solidFill>
                  <a:srgbClr val="353F40"/>
                </a:solidFill>
                <a:latin typeface="Arial" panose="020B0604020202020204" pitchFamily="34" charset="0"/>
                <a:cs typeface="Arial" panose="020B0604020202020204" pitchFamily="34" charset="0"/>
              </a:rPr>
              <a:t>Histórico</a:t>
            </a:r>
            <a:r>
              <a:rPr lang="pt-BR" sz="1800" dirty="0" smtClean="0">
                <a:solidFill>
                  <a:srgbClr val="353F40"/>
                </a:solidFill>
                <a:latin typeface="Arial" panose="020B0604020202020204" pitchFamily="34" charset="0"/>
                <a:cs typeface="Arial" panose="020B0604020202020204" pitchFamily="34" charset="0"/>
              </a:rPr>
              <a:t>: uma tábua de madeira ou couro na frente de uma carruagem, para afastar a lama.</a:t>
            </a:r>
            <a:endParaRPr lang="en-US" sz="1800" dirty="0">
              <a:solidFill>
                <a:srgbClr val="353F40"/>
              </a:solidFill>
              <a:latin typeface="Arial" panose="020B0604020202020204" pitchFamily="34" charset="0"/>
              <a:cs typeface="Arial" panose="020B0604020202020204" pitchFamily="34" charset="0"/>
            </a:endParaRPr>
          </a:p>
        </p:txBody>
      </p:sp>
      <p:sp>
        <p:nvSpPr>
          <p:cNvPr id="15" name="Espaço Reservado para Texto 13">
            <a:extLst>
              <a:ext uri="{FF2B5EF4-FFF2-40B4-BE49-F238E27FC236}">
                <a16:creationId xmlns="" xmlns:a16="http://schemas.microsoft.com/office/drawing/2014/main" id="{7A15B997-4008-4BE8-8DEB-4E7CF33ACD57}"/>
              </a:ext>
            </a:extLst>
          </p:cNvPr>
          <p:cNvSpPr>
            <a:spLocks noGrp="1"/>
          </p:cNvSpPr>
          <p:nvPr>
            <p:ph type="body" sz="quarter" idx="4294967295"/>
          </p:nvPr>
        </p:nvSpPr>
        <p:spPr>
          <a:xfrm>
            <a:off x="1123950" y="4125073"/>
            <a:ext cx="5931907" cy="1266968"/>
          </a:xfrm>
          <a:prstGeom prst="rect">
            <a:avLst/>
          </a:prstGeom>
        </p:spPr>
        <p:txBody>
          <a:bodyPr anchor="ctr"/>
          <a:lstStyle/>
          <a:p>
            <a:pPr marL="0" indent="0">
              <a:lnSpc>
                <a:spcPct val="150000"/>
              </a:lnSpc>
              <a:buNone/>
            </a:pPr>
            <a:r>
              <a:rPr lang="pt-BR" sz="1800" dirty="0" smtClean="0">
                <a:solidFill>
                  <a:srgbClr val="353F40"/>
                </a:solidFill>
                <a:latin typeface="Arial" panose="020B0604020202020204" pitchFamily="34" charset="0"/>
                <a:cs typeface="Arial" panose="020B0604020202020204" pitchFamily="34" charset="0"/>
              </a:rPr>
              <a:t>Painel voltado para o motorista de um veículo ou o piloto de uma aeronave, contendo instrumentos e controles.</a:t>
            </a:r>
            <a:endParaRPr lang="pt-BR" sz="1800" dirty="0">
              <a:solidFill>
                <a:srgbClr val="353F40"/>
              </a:solidFill>
              <a:latin typeface="Arial" panose="020B0604020202020204" pitchFamily="34" charset="0"/>
              <a:cs typeface="Arial" panose="020B0604020202020204" pitchFamily="34" charset="0"/>
            </a:endParaRPr>
          </a:p>
        </p:txBody>
      </p:sp>
      <p:pic>
        <p:nvPicPr>
          <p:cNvPr id="16" name="Imagem 15" descr="Carro com capô aberto&#10;&#10;Descrição gerada automaticamente">
            <a:extLst>
              <a:ext uri="{FF2B5EF4-FFF2-40B4-BE49-F238E27FC236}">
                <a16:creationId xmlns="" xmlns:a16="http://schemas.microsoft.com/office/drawing/2014/main" id="{93041C9F-8519-4563-A34A-B0F3721F5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6573" y="3982340"/>
            <a:ext cx="3188584" cy="2122401"/>
          </a:xfrm>
          <a:prstGeom prst="rect">
            <a:avLst/>
          </a:prstGeom>
        </p:spPr>
      </p:pic>
      <p:pic>
        <p:nvPicPr>
          <p:cNvPr id="17" name="Imagem 16" descr="Uma imagem contendo traçado&#10;&#10;Descrição gerada automaticamente">
            <a:extLst>
              <a:ext uri="{FF2B5EF4-FFF2-40B4-BE49-F238E27FC236}">
                <a16:creationId xmlns="" xmlns:a16="http://schemas.microsoft.com/office/drawing/2014/main" id="{53B77228-D29A-4E9E-9362-353E457B5D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2470" y="2163704"/>
            <a:ext cx="1835898" cy="1520300"/>
          </a:xfrm>
          <a:prstGeom prst="rect">
            <a:avLst/>
          </a:prstGeom>
        </p:spPr>
      </p:pic>
    </p:spTree>
    <p:extLst>
      <p:ext uri="{BB962C8B-B14F-4D97-AF65-F5344CB8AC3E}">
        <p14:creationId xmlns:p14="http://schemas.microsoft.com/office/powerpoint/2010/main" val="412619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a:xfrm>
            <a:off x="1475867" y="3878847"/>
            <a:ext cx="7658607" cy="466321"/>
          </a:xfrm>
        </p:spPr>
        <p:txBody>
          <a:bodyPr/>
          <a:lstStyle/>
          <a:p>
            <a:r>
              <a:rPr lang="pt-BR" dirty="0" smtClean="0"/>
              <a:t>AULA 1.1. UTILIZAÇÃO DE DADOS NO MUNDO CORPORATIVO </a:t>
            </a:r>
            <a:endParaRPr lang="pt-BR" dirty="0"/>
          </a:p>
        </p:txBody>
      </p:sp>
      <p:sp>
        <p:nvSpPr>
          <p:cNvPr id="4" name="Espaço Reservado para Texto 3"/>
          <p:cNvSpPr>
            <a:spLocks noGrp="1"/>
          </p:cNvSpPr>
          <p:nvPr>
            <p:ph type="body" sz="quarter" idx="12"/>
          </p:nvPr>
        </p:nvSpPr>
        <p:spPr/>
        <p:txBody>
          <a:bodyPr/>
          <a:lstStyle/>
          <a:p>
            <a:r>
              <a:rPr lang="pt-BR" smtClean="0"/>
              <a:t>PROF. LEONARDO MAURÍCIO CERQUEIRA</a:t>
            </a:r>
            <a:endParaRPr lang="pt-BR" dirty="0"/>
          </a:p>
        </p:txBody>
      </p:sp>
      <p:sp>
        <p:nvSpPr>
          <p:cNvPr id="12" name="Espaço Reservado para Texto 1"/>
          <p:cNvSpPr>
            <a:spLocks noGrp="1"/>
          </p:cNvSpPr>
          <p:nvPr>
            <p:ph type="body" sz="quarter" idx="10"/>
          </p:nvPr>
        </p:nvSpPr>
        <p:spPr>
          <a:xfrm>
            <a:off x="1475868" y="2779713"/>
            <a:ext cx="9728944" cy="717550"/>
          </a:xfrm>
        </p:spPr>
        <p:txBody>
          <a:bodyPr/>
          <a:lstStyle/>
          <a:p>
            <a:r>
              <a:rPr lang="pt-BR" sz="2800" dirty="0" smtClean="0"/>
              <a:t>Monitoramento de Dados com </a:t>
            </a:r>
            <a:r>
              <a:rPr lang="pt-BR" sz="2800" dirty="0" err="1" smtClean="0"/>
              <a:t>Dashboards</a:t>
            </a:r>
            <a:endParaRPr lang="pt-BR" sz="2800" dirty="0"/>
          </a:p>
        </p:txBody>
      </p:sp>
    </p:spTree>
    <p:extLst>
      <p:ext uri="{BB962C8B-B14F-4D97-AF65-F5344CB8AC3E}">
        <p14:creationId xmlns:p14="http://schemas.microsoft.com/office/powerpoint/2010/main" val="767725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Imagem 5">
            <a:extLst>
              <a:ext uri="{FF2B5EF4-FFF2-40B4-BE49-F238E27FC236}">
                <a16:creationId xmlns="" xmlns:a16="http://schemas.microsoft.com/office/drawing/2014/main" id="{175066E6-EA5F-44BC-85B0-DD2F95FA3AE8}"/>
              </a:ext>
            </a:extLst>
          </p:cNvPr>
          <p:cNvPicPr>
            <a:picLocks noGrp="1" noChangeAspect="1"/>
          </p:cNvPicPr>
          <p:nvPr>
            <p:ph type="pic" sz="quarter" idx="10"/>
          </p:nvPr>
        </p:nvPicPr>
        <p:blipFill>
          <a:blip r:embed="rId2"/>
          <a:srcRect/>
          <a:stretch/>
        </p:blipFill>
        <p:spPr>
          <a:xfrm>
            <a:off x="6776766" y="2832797"/>
            <a:ext cx="5300934" cy="3530255"/>
          </a:xfrm>
        </p:spPr>
      </p:pic>
      <p:sp>
        <p:nvSpPr>
          <p:cNvPr id="3" name="Espaço Reservado para Texto 2">
            <a:extLst>
              <a:ext uri="{FF2B5EF4-FFF2-40B4-BE49-F238E27FC236}">
                <a16:creationId xmlns="" xmlns:a16="http://schemas.microsoft.com/office/drawing/2014/main" id="{0FAF8539-C5FF-4836-8126-01B453CB2529}"/>
              </a:ext>
            </a:extLst>
          </p:cNvPr>
          <p:cNvSpPr>
            <a:spLocks noGrp="1"/>
          </p:cNvSpPr>
          <p:nvPr>
            <p:ph type="body" sz="quarter" idx="11"/>
          </p:nvPr>
        </p:nvSpPr>
        <p:spPr>
          <a:xfrm>
            <a:off x="1238556" y="957297"/>
            <a:ext cx="6057593" cy="717550"/>
          </a:xfrm>
        </p:spPr>
        <p:txBody>
          <a:bodyPr/>
          <a:lstStyle/>
          <a:p>
            <a:r>
              <a:rPr lang="pt-BR" dirty="0" err="1"/>
              <a:t>Dashboard</a:t>
            </a:r>
            <a:r>
              <a:rPr lang="pt-BR" dirty="0"/>
              <a:t> </a:t>
            </a:r>
            <a:r>
              <a:rPr lang="pt-BR" dirty="0" smtClean="0"/>
              <a:t>– </a:t>
            </a:r>
            <a:r>
              <a:rPr lang="pt-BR" dirty="0"/>
              <a:t>Definição</a:t>
            </a:r>
          </a:p>
        </p:txBody>
      </p:sp>
      <p:pic>
        <p:nvPicPr>
          <p:cNvPr id="7" name="Imagem 6">
            <a:extLst>
              <a:ext uri="{FF2B5EF4-FFF2-40B4-BE49-F238E27FC236}">
                <a16:creationId xmlns="" xmlns:a16="http://schemas.microsoft.com/office/drawing/2014/main" id="{E3C4147D-B34B-405E-9815-5D0EF00F5961}"/>
              </a:ext>
            </a:extLst>
          </p:cNvPr>
          <p:cNvPicPr>
            <a:picLocks noChangeAspect="1"/>
          </p:cNvPicPr>
          <p:nvPr/>
        </p:nvPicPr>
        <p:blipFill>
          <a:blip r:embed="rId3"/>
          <a:stretch>
            <a:fillRect/>
          </a:stretch>
        </p:blipFill>
        <p:spPr>
          <a:xfrm>
            <a:off x="1112566" y="2311400"/>
            <a:ext cx="5664200" cy="2235200"/>
          </a:xfrm>
          <a:prstGeom prst="rect">
            <a:avLst/>
          </a:prstGeom>
        </p:spPr>
      </p:pic>
      <p:sp>
        <p:nvSpPr>
          <p:cNvPr id="8" name="Retângulo 7">
            <a:extLst>
              <a:ext uri="{FF2B5EF4-FFF2-40B4-BE49-F238E27FC236}">
                <a16:creationId xmlns="" xmlns:a16="http://schemas.microsoft.com/office/drawing/2014/main" id="{19829CAF-EAA2-414E-B4BC-18CEB0AABEFB}"/>
              </a:ext>
            </a:extLst>
          </p:cNvPr>
          <p:cNvSpPr/>
          <p:nvPr/>
        </p:nvSpPr>
        <p:spPr>
          <a:xfrm>
            <a:off x="1364613" y="6409293"/>
            <a:ext cx="10561173" cy="307777"/>
          </a:xfrm>
          <a:prstGeom prst="rect">
            <a:avLst/>
          </a:prstGeom>
        </p:spPr>
        <p:txBody>
          <a:bodyPr wrap="square">
            <a:spAutoFit/>
          </a:bodyPr>
          <a:lstStyle/>
          <a:p>
            <a:pPr algn="r"/>
            <a:r>
              <a:rPr lang="pt-BR" sz="1400" dirty="0">
                <a:solidFill>
                  <a:srgbClr val="353F40"/>
                </a:solidFill>
                <a:latin typeface="Arial" panose="020B0604020202020204" pitchFamily="34" charset="0"/>
                <a:cs typeface="Arial" panose="020B0604020202020204" pitchFamily="34" charset="0"/>
              </a:rPr>
              <a:t>Este </a:t>
            </a:r>
            <a:r>
              <a:rPr lang="pt-BR" sz="1400" dirty="0" smtClean="0">
                <a:solidFill>
                  <a:srgbClr val="353F40"/>
                </a:solidFill>
                <a:latin typeface="Arial" panose="020B0604020202020204" pitchFamily="34" charset="0"/>
                <a:cs typeface="Arial" panose="020B0604020202020204" pitchFamily="34" charset="0"/>
              </a:rPr>
              <a:t>ranking </a:t>
            </a:r>
            <a:r>
              <a:rPr lang="pt-BR" sz="1400" dirty="0">
                <a:solidFill>
                  <a:srgbClr val="353F40"/>
                </a:solidFill>
                <a:latin typeface="Arial" panose="020B0604020202020204" pitchFamily="34" charset="0"/>
                <a:cs typeface="Arial" panose="020B0604020202020204" pitchFamily="34" charset="0"/>
              </a:rPr>
              <a:t>é do dia 10/12/19 através do Google </a:t>
            </a:r>
            <a:r>
              <a:rPr lang="pt-BR" sz="1400" dirty="0" err="1">
                <a:solidFill>
                  <a:srgbClr val="353F40"/>
                </a:solidFill>
                <a:latin typeface="Arial" panose="020B0604020202020204" pitchFamily="34" charset="0"/>
                <a:cs typeface="Arial" panose="020B0604020202020204" pitchFamily="34" charset="0"/>
              </a:rPr>
              <a:t>Trends</a:t>
            </a:r>
            <a:r>
              <a:rPr lang="pt-BR" sz="1400" dirty="0">
                <a:solidFill>
                  <a:srgbClr val="353F40"/>
                </a:solidFill>
                <a:latin typeface="Arial" panose="020B0604020202020204" pitchFamily="34" charset="0"/>
                <a:cs typeface="Arial" panose="020B0604020202020204" pitchFamily="34" charset="0"/>
              </a:rPr>
              <a:t> Brasil.</a:t>
            </a:r>
          </a:p>
        </p:txBody>
      </p:sp>
      <p:sp>
        <p:nvSpPr>
          <p:cNvPr id="9" name="Retângulo 8">
            <a:extLst>
              <a:ext uri="{FF2B5EF4-FFF2-40B4-BE49-F238E27FC236}">
                <a16:creationId xmlns="" xmlns:a16="http://schemas.microsoft.com/office/drawing/2014/main" id="{995BB0D1-11A6-4A64-B8C7-E9D317557BAE}"/>
              </a:ext>
            </a:extLst>
          </p:cNvPr>
          <p:cNvSpPr/>
          <p:nvPr/>
        </p:nvSpPr>
        <p:spPr>
          <a:xfrm>
            <a:off x="1238556" y="4725839"/>
            <a:ext cx="5406644" cy="318100"/>
          </a:xfrm>
          <a:prstGeom prst="rect">
            <a:avLst/>
          </a:prstGeom>
        </p:spPr>
        <p:txBody>
          <a:bodyPr wrap="square">
            <a:spAutoFit/>
          </a:bodyPr>
          <a:lstStyle/>
          <a:p>
            <a:pPr algn="r"/>
            <a:r>
              <a:rPr lang="pt-BR" sz="1467" dirty="0">
                <a:solidFill>
                  <a:srgbClr val="00B9B4"/>
                </a:solidFill>
                <a:latin typeface="Arial" panose="020B0604020202020204" pitchFamily="34" charset="0"/>
                <a:cs typeface="Arial" panose="020B0604020202020204" pitchFamily="34" charset="0"/>
                <a:hlinkClick r:id="rId4"/>
              </a:rPr>
              <a:t>https://en.wikipedia.org/wiki/Dashboard_(business)</a:t>
            </a:r>
            <a:endParaRPr lang="pt-BR" sz="1467" dirty="0">
              <a:solidFill>
                <a:srgbClr val="00B9B4"/>
              </a:solidFill>
              <a:latin typeface="Arial" panose="020B0604020202020204" pitchFamily="34" charset="0"/>
              <a:cs typeface="Arial" panose="020B0604020202020204" pitchFamily="34" charset="0"/>
            </a:endParaRPr>
          </a:p>
        </p:txBody>
      </p:sp>
      <p:sp>
        <p:nvSpPr>
          <p:cNvPr id="10" name="Retângulo 9">
            <a:extLst>
              <a:ext uri="{FF2B5EF4-FFF2-40B4-BE49-F238E27FC236}">
                <a16:creationId xmlns="" xmlns:a16="http://schemas.microsoft.com/office/drawing/2014/main" id="{716BF4BC-9726-451C-946A-36B1390B68CC}"/>
              </a:ext>
            </a:extLst>
          </p:cNvPr>
          <p:cNvSpPr/>
          <p:nvPr/>
        </p:nvSpPr>
        <p:spPr>
          <a:xfrm>
            <a:off x="2691350" y="1865049"/>
            <a:ext cx="6735883" cy="400110"/>
          </a:xfrm>
          <a:prstGeom prst="rect">
            <a:avLst/>
          </a:prstGeom>
        </p:spPr>
        <p:txBody>
          <a:bodyPr wrap="none">
            <a:spAutoFit/>
          </a:bodyPr>
          <a:lstStyle/>
          <a:p>
            <a:pPr algn="just"/>
            <a:r>
              <a:rPr lang="pt-BR" sz="2000" dirty="0">
                <a:solidFill>
                  <a:srgbClr val="353F40"/>
                </a:solidFill>
                <a:effectLst>
                  <a:outerShdw blurRad="38100" dist="38100" dir="2700000" algn="tl">
                    <a:srgbClr val="000000">
                      <a:alpha val="43137"/>
                    </a:srgbClr>
                  </a:outerShdw>
                </a:effectLst>
              </a:rPr>
              <a:t>Estilo de </a:t>
            </a:r>
            <a:r>
              <a:rPr lang="pt-BR" sz="2000" dirty="0" smtClean="0">
                <a:solidFill>
                  <a:srgbClr val="353F40"/>
                </a:solidFill>
                <a:effectLst>
                  <a:outerShdw blurRad="38100" dist="38100" dir="2700000" algn="tl">
                    <a:srgbClr val="000000">
                      <a:alpha val="43137"/>
                    </a:srgbClr>
                  </a:outerShdw>
                </a:effectLst>
              </a:rPr>
              <a:t>imagem mais </a:t>
            </a:r>
            <a:r>
              <a:rPr lang="pt-BR" sz="2000" dirty="0">
                <a:solidFill>
                  <a:srgbClr val="353F40"/>
                </a:solidFill>
                <a:effectLst>
                  <a:outerShdw blurRad="38100" dist="38100" dir="2700000" algn="tl">
                    <a:srgbClr val="000000">
                      <a:alpha val="43137"/>
                    </a:srgbClr>
                  </a:outerShdw>
                </a:effectLst>
              </a:rPr>
              <a:t>pesquisada com o termo “DASHBOARD</a:t>
            </a:r>
            <a:r>
              <a:rPr lang="pt-BR" sz="2000" dirty="0" smtClean="0">
                <a:solidFill>
                  <a:srgbClr val="353F40"/>
                </a:solidFill>
                <a:effectLst>
                  <a:outerShdw blurRad="38100" dist="38100" dir="2700000" algn="tl">
                    <a:srgbClr val="000000">
                      <a:alpha val="43137"/>
                    </a:srgbClr>
                  </a:outerShdw>
                </a:effectLst>
              </a:rPr>
              <a:t>”.</a:t>
            </a:r>
            <a:endParaRPr lang="pt-BR" sz="2000" dirty="0">
              <a:solidFill>
                <a:srgbClr val="353F4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5531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a:extLst>
              <a:ext uri="{FF2B5EF4-FFF2-40B4-BE49-F238E27FC236}">
                <a16:creationId xmlns="" xmlns:a16="http://schemas.microsoft.com/office/drawing/2014/main" id="{1BD5EBC8-7A9D-4649-AD8F-FAC490C5F336}"/>
              </a:ext>
            </a:extLst>
          </p:cNvPr>
          <p:cNvSpPr>
            <a:spLocks noGrp="1"/>
          </p:cNvSpPr>
          <p:nvPr>
            <p:ph type="body" sz="quarter" idx="11"/>
          </p:nvPr>
        </p:nvSpPr>
        <p:spPr>
          <a:xfrm>
            <a:off x="1475868" y="921866"/>
            <a:ext cx="6715632" cy="717550"/>
          </a:xfrm>
        </p:spPr>
        <p:txBody>
          <a:bodyPr/>
          <a:lstStyle/>
          <a:p>
            <a:r>
              <a:rPr lang="pt-BR" dirty="0" smtClean="0"/>
              <a:t>Definição de </a:t>
            </a:r>
            <a:r>
              <a:rPr lang="pt-BR" dirty="0" err="1" smtClean="0"/>
              <a:t>dashboard</a:t>
            </a:r>
            <a:endParaRPr lang="pt-BR" dirty="0"/>
          </a:p>
        </p:txBody>
      </p:sp>
      <p:sp>
        <p:nvSpPr>
          <p:cNvPr id="3" name="Espaço Reservado para Texto 2"/>
          <p:cNvSpPr>
            <a:spLocks noGrp="1"/>
          </p:cNvSpPr>
          <p:nvPr>
            <p:ph type="body" sz="quarter" idx="12"/>
          </p:nvPr>
        </p:nvSpPr>
        <p:spPr/>
        <p:txBody>
          <a:bodyPr/>
          <a:lstStyle/>
          <a:p>
            <a:r>
              <a:rPr lang="pt-BR" kern="0" dirty="0"/>
              <a:t>O termo painel se origina a partir do painel do automóvel onde os condutores monitoraram as principais funções de relance através do painel de instrumentos.</a:t>
            </a:r>
          </a:p>
          <a:p>
            <a:pPr algn="r"/>
            <a:r>
              <a:rPr lang="pt-BR" sz="1400" i="1" dirty="0" err="1"/>
              <a:t>Eckerson</a:t>
            </a:r>
            <a:r>
              <a:rPr lang="pt-BR" sz="1400" i="1" dirty="0"/>
              <a:t>, Wayne </a:t>
            </a:r>
            <a:r>
              <a:rPr lang="pt-BR" sz="1400" i="1" dirty="0" smtClean="0"/>
              <a:t>W </a:t>
            </a:r>
            <a:r>
              <a:rPr lang="pt-BR" sz="1400" i="1" dirty="0"/>
              <a:t>(2006</a:t>
            </a:r>
            <a:r>
              <a:rPr lang="pt-BR" sz="1400" i="1" dirty="0" smtClean="0"/>
              <a:t>)</a:t>
            </a:r>
            <a:endParaRPr lang="pt-BR" sz="1400" i="1" kern="0" dirty="0"/>
          </a:p>
          <a:p>
            <a:endParaRPr lang="pt-BR" dirty="0"/>
          </a:p>
        </p:txBody>
      </p:sp>
    </p:spTree>
    <p:extLst>
      <p:ext uri="{BB962C8B-B14F-4D97-AF65-F5344CB8AC3E}">
        <p14:creationId xmlns:p14="http://schemas.microsoft.com/office/powerpoint/2010/main" val="19351655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a:extLst>
              <a:ext uri="{FF2B5EF4-FFF2-40B4-BE49-F238E27FC236}">
                <a16:creationId xmlns="" xmlns:a16="http://schemas.microsoft.com/office/drawing/2014/main" id="{30C9D772-6C43-4D9B-8E0F-12B2774255BE}"/>
              </a:ext>
            </a:extLst>
          </p:cNvPr>
          <p:cNvSpPr>
            <a:spLocks noGrp="1"/>
          </p:cNvSpPr>
          <p:nvPr>
            <p:ph type="body" sz="quarter" idx="14"/>
          </p:nvPr>
        </p:nvSpPr>
        <p:spPr>
          <a:xfrm>
            <a:off x="1489402" y="893422"/>
            <a:ext cx="6035348" cy="717550"/>
          </a:xfrm>
        </p:spPr>
        <p:txBody>
          <a:bodyPr/>
          <a:lstStyle/>
          <a:p>
            <a:r>
              <a:rPr lang="pt-BR" dirty="0" smtClean="0"/>
              <a:t>Definição de </a:t>
            </a:r>
            <a:r>
              <a:rPr lang="pt-BR" dirty="0" err="1" smtClean="0"/>
              <a:t>Dashboard</a:t>
            </a:r>
            <a:endParaRPr lang="pt-BR" dirty="0"/>
          </a:p>
        </p:txBody>
      </p:sp>
      <p:sp>
        <p:nvSpPr>
          <p:cNvPr id="9" name="Content Placeholder 2"/>
          <p:cNvSpPr>
            <a:spLocks noGrp="1"/>
          </p:cNvSpPr>
          <p:nvPr>
            <p:ph type="body" sz="quarter" idx="12"/>
          </p:nvPr>
        </p:nvSpPr>
        <p:spPr/>
        <p:txBody>
          <a:bodyPr/>
          <a:lstStyle/>
          <a:p>
            <a:pPr marL="0" indent="0">
              <a:buNone/>
            </a:pPr>
            <a:r>
              <a:rPr lang="pt-BR" b="1" i="1" smtClean="0">
                <a:solidFill>
                  <a:schemeClr val="bg1"/>
                </a:solidFill>
              </a:rPr>
              <a:t>Quase nunca recorremos a controles em uma estrada vazia.</a:t>
            </a:r>
            <a:endParaRPr lang="pt-BR" dirty="0">
              <a:solidFill>
                <a:schemeClr val="bg1"/>
              </a:solidFill>
            </a:endParaRPr>
          </a:p>
        </p:txBody>
      </p:sp>
      <p:pic>
        <p:nvPicPr>
          <p:cNvPr id="3074" name="Picture 2" descr="http://upload.wikimedia.org/wikipedia/commons/9/96/Velocidade_m%C3%A1xima.JP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873589" y="3106861"/>
            <a:ext cx="4395961" cy="35939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6925" y="2982626"/>
            <a:ext cx="5108125" cy="3593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Imagem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9043" y="1852608"/>
            <a:ext cx="11041227" cy="4940096"/>
          </a:xfrm>
          <a:prstGeom prst="rect">
            <a:avLst/>
          </a:prstGeom>
        </p:spPr>
      </p:pic>
      <p:sp>
        <p:nvSpPr>
          <p:cNvPr id="4" name="CaixaDeTexto 3"/>
          <p:cNvSpPr txBox="1"/>
          <p:nvPr/>
        </p:nvSpPr>
        <p:spPr>
          <a:xfrm>
            <a:off x="3336774" y="5945871"/>
            <a:ext cx="5993253" cy="584775"/>
          </a:xfrm>
          <a:prstGeom prst="rect">
            <a:avLst/>
          </a:prstGeom>
          <a:noFill/>
        </p:spPr>
        <p:txBody>
          <a:bodyPr wrap="square" rtlCol="0">
            <a:spAutoFit/>
          </a:bodyPr>
          <a:lstStyle/>
          <a:p>
            <a:r>
              <a:rPr lang="pt-BR" sz="3200" b="1" dirty="0">
                <a:solidFill>
                  <a:srgbClr val="FF0000"/>
                </a:solidFill>
                <a:effectLst>
                  <a:outerShdw blurRad="38100" dist="38100" dir="2700000" algn="tl">
                    <a:srgbClr val="000000">
                      <a:alpha val="43137"/>
                    </a:srgbClr>
                  </a:outerShdw>
                </a:effectLst>
              </a:rPr>
              <a:t>MAS QUANDO UTILIZAMOS?</a:t>
            </a:r>
          </a:p>
        </p:txBody>
      </p:sp>
      <p:sp>
        <p:nvSpPr>
          <p:cNvPr id="8" name="Retângulo 7">
            <a:extLst>
              <a:ext uri="{FF2B5EF4-FFF2-40B4-BE49-F238E27FC236}">
                <a16:creationId xmlns="" xmlns:a16="http://schemas.microsoft.com/office/drawing/2014/main" id="{34BA09E2-82FF-4F53-8772-94E6BF8F3397}"/>
              </a:ext>
            </a:extLst>
          </p:cNvPr>
          <p:cNvSpPr/>
          <p:nvPr/>
        </p:nvSpPr>
        <p:spPr>
          <a:xfrm>
            <a:off x="3847749" y="2116285"/>
            <a:ext cx="1943802" cy="923330"/>
          </a:xfrm>
          <a:prstGeom prst="rect">
            <a:avLst/>
          </a:prstGeom>
          <a:noFill/>
        </p:spPr>
        <p:txBody>
          <a:bodyPr wrap="none" lIns="91440" tIns="45720" rIns="91440" bIns="45720">
            <a:spAutoFit/>
          </a:bodyPr>
          <a:lstStyle/>
          <a:p>
            <a:pPr algn="ctr"/>
            <a:r>
              <a:rPr lang="pt-BR" sz="5400" dirty="0">
                <a:ln w="0"/>
                <a:solidFill>
                  <a:schemeClr val="accent1"/>
                </a:solidFill>
                <a:effectLst>
                  <a:outerShdw blurRad="38100" dist="25400" dir="5400000" algn="ctr" rotWithShape="0">
                    <a:srgbClr val="6E747A">
                      <a:alpha val="43000"/>
                    </a:srgbClr>
                  </a:outerShdw>
                </a:effectLst>
              </a:rPr>
              <a:t>Metas</a:t>
            </a:r>
          </a:p>
        </p:txBody>
      </p:sp>
      <p:sp>
        <p:nvSpPr>
          <p:cNvPr id="14" name="Retângulo 13">
            <a:extLst>
              <a:ext uri="{FF2B5EF4-FFF2-40B4-BE49-F238E27FC236}">
                <a16:creationId xmlns="" xmlns:a16="http://schemas.microsoft.com/office/drawing/2014/main" id="{E6752B89-43EA-4C77-8C34-C1AFBAC06ADB}"/>
              </a:ext>
            </a:extLst>
          </p:cNvPr>
          <p:cNvSpPr/>
          <p:nvPr/>
        </p:nvSpPr>
        <p:spPr>
          <a:xfrm>
            <a:off x="8708463" y="2058160"/>
            <a:ext cx="2561087" cy="923330"/>
          </a:xfrm>
          <a:prstGeom prst="rect">
            <a:avLst/>
          </a:prstGeom>
          <a:noFill/>
        </p:spPr>
        <p:txBody>
          <a:bodyPr wrap="none" lIns="91440" tIns="45720" rIns="91440" bIns="45720">
            <a:spAutoFit/>
          </a:bodyPr>
          <a:lstStyle/>
          <a:p>
            <a:pPr algn="ctr"/>
            <a:r>
              <a:rPr lang="pt-BR" sz="5400" dirty="0">
                <a:ln w="0"/>
                <a:solidFill>
                  <a:schemeClr val="accent1"/>
                </a:solidFill>
                <a:effectLst>
                  <a:outerShdw blurRad="38100" dist="25400" dir="5400000" algn="ctr" rotWithShape="0">
                    <a:srgbClr val="6E747A">
                      <a:alpha val="43000"/>
                    </a:srgbClr>
                  </a:outerShdw>
                </a:effectLst>
              </a:rPr>
              <a:t>Desafios</a:t>
            </a:r>
          </a:p>
        </p:txBody>
      </p:sp>
    </p:spTree>
    <p:custDataLst>
      <p:tags r:id="rId1"/>
    </p:custDataLst>
    <p:extLst>
      <p:ext uri="{BB962C8B-B14F-4D97-AF65-F5344CB8AC3E}">
        <p14:creationId xmlns:p14="http://schemas.microsoft.com/office/powerpoint/2010/main" val="173790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2" dur="500"/>
                                        <p:tgtEl>
                                          <p:spTgt spid="9">
                                            <p:txEl>
                                              <p:pRg st="0" end="0"/>
                                            </p:txEl>
                                          </p:spTgt>
                                        </p:tgtEl>
                                        <p:attrNameLst>
                                          <p:attrName>ppt_y</p:attrName>
                                        </p:attrNameLst>
                                      </p:cBhvr>
                                      <p:tavLst>
                                        <p:tav tm="0">
                                          <p:val>
                                            <p:strVal val="ppt_y"/>
                                          </p:val>
                                        </p:tav>
                                        <p:tav tm="100000">
                                          <p:val>
                                            <p:strVal val="1+ppt_h/2"/>
                                          </p:val>
                                        </p:tav>
                                      </p:tavLst>
                                    </p:anim>
                                    <p:set>
                                      <p:cBhvr>
                                        <p:cTn id="13" dur="1" fill="hold">
                                          <p:stCondLst>
                                            <p:cond delay="499"/>
                                          </p:stCondLst>
                                        </p:cTn>
                                        <p:tgtEl>
                                          <p:spTgt spid="9">
                                            <p:txEl>
                                              <p:pRg st="0" end="0"/>
                                            </p:txEl>
                                          </p:spTgt>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grpId="0" nodeType="clickEffect">
                                  <p:stCondLst>
                                    <p:cond delay="0"/>
                                  </p:stCondLst>
                                  <p:childTnLst>
                                    <p:animEffect transition="out" filter="wipe(down)">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nodeType="clickEffect">
                                  <p:stCondLst>
                                    <p:cond delay="0"/>
                                  </p:stCondLst>
                                  <p:childTnLst>
                                    <p:animEffect transition="out" filter="wipe(down)">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074"/>
                                        </p:tgtEl>
                                        <p:attrNameLst>
                                          <p:attrName>style.visibility</p:attrName>
                                        </p:attrNameLst>
                                      </p:cBhvr>
                                      <p:to>
                                        <p:strVal val="visible"/>
                                      </p:to>
                                    </p:set>
                                    <p:anim calcmode="lin" valueType="num">
                                      <p:cBhvr additive="base">
                                        <p:cTn id="28" dur="500" fill="hold"/>
                                        <p:tgtEl>
                                          <p:spTgt spid="3074"/>
                                        </p:tgtEl>
                                        <p:attrNameLst>
                                          <p:attrName>ppt_x</p:attrName>
                                        </p:attrNameLst>
                                      </p:cBhvr>
                                      <p:tavLst>
                                        <p:tav tm="0">
                                          <p:val>
                                            <p:strVal val="#ppt_x"/>
                                          </p:val>
                                        </p:tav>
                                        <p:tav tm="100000">
                                          <p:val>
                                            <p:strVal val="#ppt_x"/>
                                          </p:val>
                                        </p:tav>
                                      </p:tavLst>
                                    </p:anim>
                                    <p:anim calcmode="lin" valueType="num">
                                      <p:cBhvr additive="base">
                                        <p:cTn id="29" dur="500" fill="hold"/>
                                        <p:tgtEl>
                                          <p:spTgt spid="3074"/>
                                        </p:tgtEl>
                                        <p:attrNameLst>
                                          <p:attrName>ppt_y</p:attrName>
                                        </p:attrNameLst>
                                      </p:cBhvr>
                                      <p:tavLst>
                                        <p:tav tm="0">
                                          <p:val>
                                            <p:strVal val="1+#ppt_h/2"/>
                                          </p:val>
                                        </p:tav>
                                        <p:tav tm="100000">
                                          <p:val>
                                            <p:strVal val="#ppt_y"/>
                                          </p:val>
                                        </p:tav>
                                      </p:tavLst>
                                    </p:anim>
                                  </p:childTnLst>
                                </p:cTn>
                              </p:par>
                              <p:par>
                                <p:cTn id="30" presetID="16" presetClass="entr" presetSubtype="21"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par>
                                <p:cTn id="33" presetID="2" presetClass="entr" presetSubtype="4" fill="hold" nodeType="withEffect">
                                  <p:stCondLst>
                                    <p:cond delay="0"/>
                                  </p:stCondLst>
                                  <p:childTnLst>
                                    <p:set>
                                      <p:cBhvr>
                                        <p:cTn id="34" dur="1" fill="hold">
                                          <p:stCondLst>
                                            <p:cond delay="0"/>
                                          </p:stCondLst>
                                        </p:cTn>
                                        <p:tgtEl>
                                          <p:spTgt spid="3075"/>
                                        </p:tgtEl>
                                        <p:attrNameLst>
                                          <p:attrName>style.visibility</p:attrName>
                                        </p:attrNameLst>
                                      </p:cBhvr>
                                      <p:to>
                                        <p:strVal val="visible"/>
                                      </p:to>
                                    </p:set>
                                    <p:anim calcmode="lin" valueType="num">
                                      <p:cBhvr additive="base">
                                        <p:cTn id="35" dur="500" fill="hold"/>
                                        <p:tgtEl>
                                          <p:spTgt spid="3075"/>
                                        </p:tgtEl>
                                        <p:attrNameLst>
                                          <p:attrName>ppt_x</p:attrName>
                                        </p:attrNameLst>
                                      </p:cBhvr>
                                      <p:tavLst>
                                        <p:tav tm="0">
                                          <p:val>
                                            <p:strVal val="#ppt_x"/>
                                          </p:val>
                                        </p:tav>
                                        <p:tav tm="100000">
                                          <p:val>
                                            <p:strVal val="#ppt_x"/>
                                          </p:val>
                                        </p:tav>
                                      </p:tavLst>
                                    </p:anim>
                                    <p:anim calcmode="lin" valueType="num">
                                      <p:cBhvr additive="base">
                                        <p:cTn id="36" dur="500" fill="hold"/>
                                        <p:tgtEl>
                                          <p:spTgt spid="3075"/>
                                        </p:tgtEl>
                                        <p:attrNameLst>
                                          <p:attrName>ppt_y</p:attrName>
                                        </p:attrNameLst>
                                      </p:cBhvr>
                                      <p:tavLst>
                                        <p:tav tm="0">
                                          <p:val>
                                            <p:strVal val="1+#ppt_h/2"/>
                                          </p:val>
                                        </p:tav>
                                        <p:tav tm="100000">
                                          <p:val>
                                            <p:strVal val="#ppt_y"/>
                                          </p:val>
                                        </p:tav>
                                      </p:tavLst>
                                    </p:anim>
                                  </p:childTnLst>
                                </p:cTn>
                              </p:par>
                              <p:par>
                                <p:cTn id="37" presetID="16" presetClass="entr" presetSubtype="21"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arn(inVertical)">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4" grpId="0"/>
      <p:bldP spid="4" grpId="1"/>
      <p:bldP spid="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a:xfrm>
            <a:off x="1340663" y="921866"/>
            <a:ext cx="6593662" cy="717550"/>
          </a:xfrm>
        </p:spPr>
        <p:txBody>
          <a:bodyPr/>
          <a:lstStyle/>
          <a:p>
            <a:pPr marL="0" indent="0" algn="just">
              <a:buNone/>
            </a:pPr>
            <a:r>
              <a:rPr lang="pt-BR" dirty="0"/>
              <a:t>Definição de </a:t>
            </a:r>
            <a:r>
              <a:rPr lang="pt-BR" dirty="0" err="1" smtClean="0"/>
              <a:t>dashboard</a:t>
            </a:r>
            <a:endParaRPr lang="pt-BR" dirty="0"/>
          </a:p>
        </p:txBody>
      </p:sp>
      <p:sp>
        <p:nvSpPr>
          <p:cNvPr id="5" name="Espaço Reservado para Texto 4">
            <a:extLst>
              <a:ext uri="{FF2B5EF4-FFF2-40B4-BE49-F238E27FC236}">
                <a16:creationId xmlns="" xmlns:a16="http://schemas.microsoft.com/office/drawing/2014/main" id="{DF0F0640-E699-4277-A38D-FC6A0DDAB3DE}"/>
              </a:ext>
            </a:extLst>
          </p:cNvPr>
          <p:cNvSpPr>
            <a:spLocks noGrp="1"/>
          </p:cNvSpPr>
          <p:nvPr>
            <p:ph type="body" sz="quarter" idx="12"/>
          </p:nvPr>
        </p:nvSpPr>
        <p:spPr/>
        <p:txBody>
          <a:bodyPr/>
          <a:lstStyle/>
          <a:p>
            <a:r>
              <a:rPr lang="pt-BR" sz="1800" dirty="0"/>
              <a:t>Assim como no painel automotivo, cada símbolo, cor e indicador tem um </a:t>
            </a:r>
            <a:r>
              <a:rPr lang="pt-BR" sz="1800" dirty="0" smtClean="0"/>
              <a:t>significado, </a:t>
            </a:r>
            <a:r>
              <a:rPr lang="pt-BR" sz="1800" dirty="0"/>
              <a:t>e a combinação deles auxilia na tomada de decisão de maneira mais ágil e rápida.</a:t>
            </a:r>
          </a:p>
        </p:txBody>
      </p:sp>
      <p:pic>
        <p:nvPicPr>
          <p:cNvPr id="69634" name="Picture 2" descr="meaning-52-dashboard-indicators-warning-lights">
            <a:extLst>
              <a:ext uri="{FF2B5EF4-FFF2-40B4-BE49-F238E27FC236}">
                <a16:creationId xmlns="" xmlns:a16="http://schemas.microsoft.com/office/drawing/2014/main" id="{088502D7-A57C-44E1-9F88-FED093B2A28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6721" y="3025644"/>
            <a:ext cx="5959079" cy="3390834"/>
          </a:xfrm>
          <a:prstGeom prst="teardrop">
            <a:avLst>
              <a:gd name="adj" fmla="val 115078"/>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 xmlns:a16="http://schemas.microsoft.com/office/drawing/2014/main" id="{79AA271A-BC6E-44F5-86E7-11DA156748AC}"/>
              </a:ext>
            </a:extLst>
          </p:cNvPr>
          <p:cNvSpPr/>
          <p:nvPr/>
        </p:nvSpPr>
        <p:spPr>
          <a:xfrm>
            <a:off x="6459434" y="6416478"/>
            <a:ext cx="8304245" cy="261610"/>
          </a:xfrm>
          <a:prstGeom prst="rect">
            <a:avLst/>
          </a:prstGeom>
        </p:spPr>
        <p:txBody>
          <a:bodyPr wrap="square">
            <a:spAutoFit/>
          </a:bodyPr>
          <a:lstStyle/>
          <a:p>
            <a:r>
              <a:rPr lang="pt-BR" sz="1100" dirty="0">
                <a:hlinkClick r:id="rId3"/>
              </a:rPr>
              <a:t>https://www.alansfactoryoutlet.com/the-meaning-of-52-car-dashboard-indicators</a:t>
            </a:r>
            <a:endParaRPr lang="pt-BR" sz="1100" dirty="0"/>
          </a:p>
        </p:txBody>
      </p:sp>
    </p:spTree>
    <p:extLst>
      <p:ext uri="{BB962C8B-B14F-4D97-AF65-F5344CB8AC3E}">
        <p14:creationId xmlns:p14="http://schemas.microsoft.com/office/powerpoint/2010/main" val="132405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963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Imagem 5">
            <a:extLst>
              <a:ext uri="{FF2B5EF4-FFF2-40B4-BE49-F238E27FC236}">
                <a16:creationId xmlns="" xmlns:a16="http://schemas.microsoft.com/office/drawing/2014/main" id="{B8C7183A-1A04-4EA4-8ACD-F8CB1FD29264}"/>
              </a:ext>
            </a:extLst>
          </p:cNvPr>
          <p:cNvPicPr>
            <a:picLocks noGrp="1" noChangeAspect="1"/>
          </p:cNvPicPr>
          <p:nvPr>
            <p:ph type="pic" sz="quarter" idx="10"/>
          </p:nvPr>
        </p:nvPicPr>
        <p:blipFill>
          <a:blip r:embed="rId2"/>
          <a:srcRect l="7196" r="7196"/>
          <a:stretch/>
        </p:blipFill>
        <p:spPr/>
      </p:pic>
      <p:sp>
        <p:nvSpPr>
          <p:cNvPr id="3" name="Espaço Reservado para Texto 2">
            <a:extLst>
              <a:ext uri="{FF2B5EF4-FFF2-40B4-BE49-F238E27FC236}">
                <a16:creationId xmlns="" xmlns:a16="http://schemas.microsoft.com/office/drawing/2014/main" id="{835DD485-116F-438C-BAC2-6D61591A53CB}"/>
              </a:ext>
            </a:extLst>
          </p:cNvPr>
          <p:cNvSpPr>
            <a:spLocks noGrp="1"/>
          </p:cNvSpPr>
          <p:nvPr>
            <p:ph type="body" sz="quarter" idx="11"/>
          </p:nvPr>
        </p:nvSpPr>
        <p:spPr>
          <a:xfrm>
            <a:off x="1340663" y="921866"/>
            <a:ext cx="6727012" cy="717550"/>
          </a:xfrm>
        </p:spPr>
        <p:txBody>
          <a:bodyPr/>
          <a:lstStyle/>
          <a:p>
            <a:r>
              <a:rPr lang="pt-BR" dirty="0" smtClean="0"/>
              <a:t>Definição de </a:t>
            </a:r>
            <a:r>
              <a:rPr lang="pt-BR" dirty="0" err="1" smtClean="0"/>
              <a:t>dashboard</a:t>
            </a:r>
            <a:endParaRPr lang="pt-BR" dirty="0"/>
          </a:p>
        </p:txBody>
      </p:sp>
      <p:sp>
        <p:nvSpPr>
          <p:cNvPr id="11" name="Espaço Reservado para Texto 10"/>
          <p:cNvSpPr>
            <a:spLocks noGrp="1"/>
          </p:cNvSpPr>
          <p:nvPr>
            <p:ph type="body" sz="quarter" idx="12"/>
          </p:nvPr>
        </p:nvSpPr>
        <p:spPr/>
        <p:txBody>
          <a:bodyPr/>
          <a:lstStyle/>
          <a:p>
            <a:r>
              <a:rPr lang="en-US" b="1" i="1" dirty="0"/>
              <a:t>Dashboard</a:t>
            </a:r>
            <a:r>
              <a:rPr lang="en-US" dirty="0"/>
              <a:t> – </a:t>
            </a:r>
            <a:r>
              <a:rPr lang="pt-BR" dirty="0"/>
              <a:t>Painel</a:t>
            </a:r>
            <a:r>
              <a:rPr lang="en-US" dirty="0"/>
              <a:t> de </a:t>
            </a:r>
            <a:r>
              <a:rPr lang="en-US" dirty="0" err="1" smtClean="0"/>
              <a:t>controle</a:t>
            </a:r>
            <a:r>
              <a:rPr lang="en-US" dirty="0"/>
              <a:t>, </a:t>
            </a:r>
            <a:r>
              <a:rPr lang="en-US" dirty="0" err="1"/>
              <a:t>ou</a:t>
            </a:r>
            <a:r>
              <a:rPr lang="en-US" dirty="0"/>
              <a:t> </a:t>
            </a:r>
            <a:r>
              <a:rPr lang="en-US" dirty="0" smtClean="0"/>
              <a:t>dashboard, </a:t>
            </a:r>
            <a:r>
              <a:rPr lang="en-US" dirty="0"/>
              <a:t>se </a:t>
            </a:r>
            <a:r>
              <a:rPr lang="en-US" dirty="0" err="1"/>
              <a:t>baseia</a:t>
            </a:r>
            <a:r>
              <a:rPr lang="en-US" dirty="0"/>
              <a:t> </a:t>
            </a:r>
            <a:r>
              <a:rPr lang="en-US" dirty="0" err="1"/>
              <a:t>na</a:t>
            </a:r>
            <a:r>
              <a:rPr lang="en-US" dirty="0"/>
              <a:t> </a:t>
            </a:r>
            <a:r>
              <a:rPr lang="en-US" dirty="0" err="1"/>
              <a:t>importância</a:t>
            </a:r>
            <a:r>
              <a:rPr lang="en-US" dirty="0"/>
              <a:t>, </a:t>
            </a:r>
            <a:r>
              <a:rPr lang="en-US" dirty="0" err="1"/>
              <a:t>precisão</a:t>
            </a:r>
            <a:r>
              <a:rPr lang="en-US" dirty="0"/>
              <a:t> e visual do </a:t>
            </a:r>
            <a:r>
              <a:rPr lang="en-US" dirty="0" err="1"/>
              <a:t>painel</a:t>
            </a:r>
            <a:r>
              <a:rPr lang="en-US" dirty="0"/>
              <a:t> </a:t>
            </a:r>
            <a:r>
              <a:rPr lang="en-US" dirty="0" err="1"/>
              <a:t>automotivo</a:t>
            </a:r>
            <a:r>
              <a:rPr lang="en-US" dirty="0"/>
              <a:t>. </a:t>
            </a:r>
            <a:endParaRPr lang="en-US" dirty="0" smtClean="0"/>
          </a:p>
          <a:p>
            <a:r>
              <a:rPr lang="pt-PT" kern="0" dirty="0"/>
              <a:t>E, embora com conceitos similares</a:t>
            </a:r>
            <a:r>
              <a:rPr lang="pt-PT" kern="0" dirty="0" smtClean="0"/>
              <a:t>, o </a:t>
            </a:r>
            <a:r>
              <a:rPr lang="pt-PT" kern="0" dirty="0"/>
              <a:t>painel de controle </a:t>
            </a:r>
            <a:r>
              <a:rPr lang="pt-PT" kern="0" dirty="0" smtClean="0"/>
              <a:t>(ou “dashboards”) </a:t>
            </a:r>
            <a:r>
              <a:rPr lang="pt-PT" kern="0" dirty="0"/>
              <a:t>de nosso </a:t>
            </a:r>
            <a:r>
              <a:rPr lang="pt-PT" kern="0" dirty="0" smtClean="0"/>
              <a:t>curso se </a:t>
            </a:r>
            <a:r>
              <a:rPr lang="pt-PT" kern="0" dirty="0"/>
              <a:t>relaciona com métricas, </a:t>
            </a:r>
            <a:r>
              <a:rPr lang="pt-PT" kern="0" dirty="0" smtClean="0"/>
              <a:t>estatísticas </a:t>
            </a:r>
            <a:r>
              <a:rPr lang="pt-PT" kern="0" dirty="0"/>
              <a:t>e indicadores de desempenho </a:t>
            </a:r>
            <a:r>
              <a:rPr lang="pt-PT" kern="0" dirty="0" smtClean="0"/>
              <a:t>utilizados </a:t>
            </a:r>
            <a:r>
              <a:rPr lang="pt-PT" kern="0" dirty="0"/>
              <a:t>em um ambiente empresarial</a:t>
            </a:r>
            <a:r>
              <a:rPr lang="pt-PT" kern="0" dirty="0" smtClean="0"/>
              <a:t>.</a:t>
            </a:r>
            <a:endParaRPr lang="pt-BR" dirty="0"/>
          </a:p>
        </p:txBody>
      </p:sp>
      <p:pic>
        <p:nvPicPr>
          <p:cNvPr id="8" name="Picture 2">
            <a:extLst>
              <a:ext uri="{FF2B5EF4-FFF2-40B4-BE49-F238E27FC236}">
                <a16:creationId xmlns="" xmlns:a16="http://schemas.microsoft.com/office/drawing/2014/main" id="{AFDB018A-A14F-41EF-B3CB-8C416960229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29251" y="1839225"/>
            <a:ext cx="1817945" cy="1365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a:extLst>
              <a:ext uri="{FF2B5EF4-FFF2-40B4-BE49-F238E27FC236}">
                <a16:creationId xmlns="" xmlns:a16="http://schemas.microsoft.com/office/drawing/2014/main" id="{38E8586D-AF19-402C-9563-29AB1ABC9C2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72227" y="1659719"/>
            <a:ext cx="7545657" cy="5659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222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22" presetClass="exit" presetSubtype="4" fill="hold" nodeType="withEffect">
                                  <p:stCondLst>
                                    <p:cond delay="0"/>
                                  </p:stCondLst>
                                  <p:childTnLst>
                                    <p:animEffect transition="out" filter="wipe(down)">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 xmlns:a16="http://schemas.microsoft.com/office/drawing/2014/main" id="{F8E484C9-E379-4BB9-B5D7-C69057CEE03B}"/>
              </a:ext>
            </a:extLst>
          </p:cNvPr>
          <p:cNvSpPr>
            <a:spLocks noGrp="1"/>
          </p:cNvSpPr>
          <p:nvPr>
            <p:ph type="body" sz="quarter" idx="11"/>
          </p:nvPr>
        </p:nvSpPr>
        <p:spPr>
          <a:xfrm>
            <a:off x="1280658" y="884146"/>
            <a:ext cx="6739391" cy="717550"/>
          </a:xfrm>
        </p:spPr>
        <p:txBody>
          <a:bodyPr/>
          <a:lstStyle/>
          <a:p>
            <a:r>
              <a:rPr lang="pt-BR" dirty="0" smtClean="0"/>
              <a:t>Definição de </a:t>
            </a:r>
            <a:r>
              <a:rPr lang="pt-BR" dirty="0" err="1" smtClean="0"/>
              <a:t>dashboard</a:t>
            </a:r>
            <a:endParaRPr lang="pt-BR" dirty="0"/>
          </a:p>
        </p:txBody>
      </p:sp>
      <p:sp>
        <p:nvSpPr>
          <p:cNvPr id="3" name="Espaço Reservado para Texto 2">
            <a:extLst>
              <a:ext uri="{FF2B5EF4-FFF2-40B4-BE49-F238E27FC236}">
                <a16:creationId xmlns="" xmlns:a16="http://schemas.microsoft.com/office/drawing/2014/main" id="{6FBC0E4B-05A0-4196-8F50-4C8FD6EABADE}"/>
              </a:ext>
            </a:extLst>
          </p:cNvPr>
          <p:cNvSpPr>
            <a:spLocks noGrp="1"/>
          </p:cNvSpPr>
          <p:nvPr>
            <p:ph type="body" sz="quarter" idx="12"/>
          </p:nvPr>
        </p:nvSpPr>
        <p:spPr/>
        <p:txBody>
          <a:bodyPr/>
          <a:lstStyle/>
          <a:p>
            <a:r>
              <a:rPr lang="pt-BR" dirty="0" smtClean="0"/>
              <a:t>“Mostrador visual para as principais informações necessárias para se atingir um ou mais objetivos, consolidados e arranjados em uma tela, de modo que a informação seja monitorada de uma só vez.”</a:t>
            </a:r>
          </a:p>
          <a:p>
            <a:pPr algn="r"/>
            <a:r>
              <a:rPr lang="pt-BR" i="1" dirty="0" smtClean="0"/>
              <a:t>(FEW, 2006)</a:t>
            </a:r>
          </a:p>
          <a:p>
            <a:endParaRPr lang="pt-BR" dirty="0"/>
          </a:p>
        </p:txBody>
      </p:sp>
    </p:spTree>
    <p:extLst>
      <p:ext uri="{BB962C8B-B14F-4D97-AF65-F5344CB8AC3E}">
        <p14:creationId xmlns:p14="http://schemas.microsoft.com/office/powerpoint/2010/main" val="594794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888790" y="3512591"/>
            <a:ext cx="3319092" cy="3319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type="body" sz="quarter" idx="11"/>
          </p:nvPr>
        </p:nvSpPr>
        <p:spPr>
          <a:xfrm>
            <a:off x="1280658" y="884146"/>
            <a:ext cx="7729991" cy="717550"/>
          </a:xfrm>
        </p:spPr>
        <p:txBody>
          <a:bodyPr/>
          <a:lstStyle/>
          <a:p>
            <a:r>
              <a:rPr lang="pt-BR" dirty="0" smtClean="0"/>
              <a:t>Definição de </a:t>
            </a:r>
            <a:r>
              <a:rPr lang="pt-BR" dirty="0" err="1" smtClean="0"/>
              <a:t>dashboard</a:t>
            </a:r>
            <a:endParaRPr lang="pt-BR" dirty="0"/>
          </a:p>
        </p:txBody>
      </p:sp>
      <p:sp>
        <p:nvSpPr>
          <p:cNvPr id="4" name="Espaço Reservado para Texto 3">
            <a:extLst>
              <a:ext uri="{FF2B5EF4-FFF2-40B4-BE49-F238E27FC236}">
                <a16:creationId xmlns="" xmlns:a16="http://schemas.microsoft.com/office/drawing/2014/main" id="{F85CE257-C26C-4924-8904-8F6DF30E4CA8}"/>
              </a:ext>
            </a:extLst>
          </p:cNvPr>
          <p:cNvSpPr>
            <a:spLocks noGrp="1"/>
          </p:cNvSpPr>
          <p:nvPr>
            <p:ph type="body" sz="quarter" idx="12"/>
          </p:nvPr>
        </p:nvSpPr>
        <p:spPr/>
        <p:txBody>
          <a:bodyPr/>
          <a:lstStyle/>
          <a:p>
            <a:pPr marL="285750" indent="-285750">
              <a:buClr>
                <a:srgbClr val="00B9B4"/>
              </a:buClr>
              <a:buFont typeface="Arial" panose="020B0604020202020204" pitchFamily="34" charset="0"/>
              <a:buChar char="•"/>
            </a:pPr>
            <a:r>
              <a:rPr lang="pt-BR" b="1" dirty="0" smtClean="0"/>
              <a:t>Mostrador visual</a:t>
            </a:r>
            <a:r>
              <a:rPr lang="pt-BR" dirty="0" smtClean="0"/>
              <a:t>: a apresentação dos dados de um </a:t>
            </a:r>
            <a:r>
              <a:rPr lang="pt-BR" dirty="0" err="1" smtClean="0"/>
              <a:t>dashboard</a:t>
            </a:r>
            <a:r>
              <a:rPr lang="pt-BR" dirty="0" smtClean="0"/>
              <a:t> são visuais, ou seja, gráficos e textos combinados para que, de forma visual, o usuário possa tomar decisões, mas com maior ênfase nos gráficos, pois seu formato permite uma combinação maior de dados.</a:t>
            </a:r>
            <a:endParaRPr lang="pt-BR" dirty="0"/>
          </a:p>
        </p:txBody>
      </p:sp>
    </p:spTree>
    <p:extLst>
      <p:ext uri="{BB962C8B-B14F-4D97-AF65-F5344CB8AC3E}">
        <p14:creationId xmlns:p14="http://schemas.microsoft.com/office/powerpoint/2010/main" val="3403477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Imagem 5">
            <a:extLst>
              <a:ext uri="{FF2B5EF4-FFF2-40B4-BE49-F238E27FC236}">
                <a16:creationId xmlns="" xmlns:a16="http://schemas.microsoft.com/office/drawing/2014/main" id="{B09FDFAE-AE91-497A-A3C6-E8276C743B0E}"/>
              </a:ext>
            </a:extLst>
          </p:cNvPr>
          <p:cNvPicPr>
            <a:picLocks noGrp="1" noChangeAspect="1"/>
          </p:cNvPicPr>
          <p:nvPr>
            <p:ph type="pic" sz="quarter" idx="10"/>
          </p:nvPr>
        </p:nvPicPr>
        <p:blipFill>
          <a:blip r:embed="rId2"/>
          <a:srcRect l="13221" r="13221"/>
          <a:stretch/>
        </p:blipFill>
        <p:spPr/>
      </p:pic>
      <p:sp>
        <p:nvSpPr>
          <p:cNvPr id="3" name="Espaço Reservado para Texto 2">
            <a:extLst>
              <a:ext uri="{FF2B5EF4-FFF2-40B4-BE49-F238E27FC236}">
                <a16:creationId xmlns="" xmlns:a16="http://schemas.microsoft.com/office/drawing/2014/main" id="{43285D95-099A-4151-A92F-263CC9375B07}"/>
              </a:ext>
            </a:extLst>
          </p:cNvPr>
          <p:cNvSpPr>
            <a:spLocks noGrp="1"/>
          </p:cNvSpPr>
          <p:nvPr>
            <p:ph type="body" sz="quarter" idx="11"/>
          </p:nvPr>
        </p:nvSpPr>
        <p:spPr>
          <a:xfrm>
            <a:off x="1143307" y="797464"/>
            <a:ext cx="7381568" cy="717550"/>
          </a:xfrm>
        </p:spPr>
        <p:txBody>
          <a:bodyPr/>
          <a:lstStyle/>
          <a:p>
            <a:r>
              <a:rPr lang="pt-BR" dirty="0" smtClean="0"/>
              <a:t>Definição de </a:t>
            </a:r>
            <a:r>
              <a:rPr lang="pt-BR" dirty="0" err="1" smtClean="0"/>
              <a:t>dashboard</a:t>
            </a:r>
            <a:endParaRPr lang="pt-BR" dirty="0"/>
          </a:p>
        </p:txBody>
      </p:sp>
      <p:sp>
        <p:nvSpPr>
          <p:cNvPr id="4" name="Espaço Reservado para Texto 3">
            <a:extLst>
              <a:ext uri="{FF2B5EF4-FFF2-40B4-BE49-F238E27FC236}">
                <a16:creationId xmlns="" xmlns:a16="http://schemas.microsoft.com/office/drawing/2014/main" id="{034C42AA-9EC4-41D7-9A0B-2955F74B93C2}"/>
              </a:ext>
            </a:extLst>
          </p:cNvPr>
          <p:cNvSpPr>
            <a:spLocks noGrp="1"/>
          </p:cNvSpPr>
          <p:nvPr>
            <p:ph type="body" sz="quarter" idx="12"/>
          </p:nvPr>
        </p:nvSpPr>
        <p:spPr/>
        <p:txBody>
          <a:bodyPr/>
          <a:lstStyle/>
          <a:p>
            <a:r>
              <a:rPr lang="pt-BR" smtClean="0"/>
              <a:t>Para as principais informações necessárias para se atingir um ou mais objetivos: para atingir um objetivo, muitas vezes necessita-se de mais de um dado e sua combinação que dará o suporte necessário para o usuário final.</a:t>
            </a:r>
          </a:p>
          <a:p>
            <a:endParaRPr lang="pt-BR" dirty="0"/>
          </a:p>
        </p:txBody>
      </p:sp>
      <p:pic>
        <p:nvPicPr>
          <p:cNvPr id="7" name="Imagem 6">
            <a:extLst>
              <a:ext uri="{FF2B5EF4-FFF2-40B4-BE49-F238E27FC236}">
                <a16:creationId xmlns="" xmlns:a16="http://schemas.microsoft.com/office/drawing/2014/main" id="{BE7E5A12-B9E6-498E-AA0E-987DB2790321}"/>
              </a:ext>
            </a:extLst>
          </p:cNvPr>
          <p:cNvPicPr>
            <a:picLocks noChangeAspect="1"/>
          </p:cNvPicPr>
          <p:nvPr/>
        </p:nvPicPr>
        <p:blipFill>
          <a:blip r:embed="rId3"/>
          <a:stretch>
            <a:fillRect/>
          </a:stretch>
        </p:blipFill>
        <p:spPr>
          <a:xfrm>
            <a:off x="920223" y="1602670"/>
            <a:ext cx="7680852" cy="5226755"/>
          </a:xfrm>
          <a:prstGeom prst="rect">
            <a:avLst/>
          </a:prstGeom>
        </p:spPr>
      </p:pic>
    </p:spTree>
    <p:extLst>
      <p:ext uri="{BB962C8B-B14F-4D97-AF65-F5344CB8AC3E}">
        <p14:creationId xmlns:p14="http://schemas.microsoft.com/office/powerpoint/2010/main" val="418922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ço Reservado para Imagem 6">
            <a:extLst>
              <a:ext uri="{FF2B5EF4-FFF2-40B4-BE49-F238E27FC236}">
                <a16:creationId xmlns="" xmlns:a16="http://schemas.microsoft.com/office/drawing/2014/main" id="{1962E66A-F551-4765-A9ED-2D7EF8D6D682}"/>
              </a:ext>
            </a:extLst>
          </p:cNvPr>
          <p:cNvPicPr>
            <a:picLocks noGrp="1" noChangeAspect="1"/>
          </p:cNvPicPr>
          <p:nvPr>
            <p:ph type="pic" sz="quarter" idx="10"/>
          </p:nvPr>
        </p:nvPicPr>
        <p:blipFill>
          <a:blip r:embed="rId2"/>
          <a:srcRect l="21799" r="21799"/>
          <a:stretch/>
        </p:blipFill>
        <p:spPr/>
      </p:pic>
      <p:sp>
        <p:nvSpPr>
          <p:cNvPr id="3" name="Content Placeholder 2"/>
          <p:cNvSpPr>
            <a:spLocks noGrp="1"/>
          </p:cNvSpPr>
          <p:nvPr>
            <p:ph type="body" sz="quarter" idx="11"/>
          </p:nvPr>
        </p:nvSpPr>
        <p:spPr>
          <a:xfrm>
            <a:off x="1238556" y="957297"/>
            <a:ext cx="6324293" cy="717550"/>
          </a:xfrm>
        </p:spPr>
        <p:txBody>
          <a:bodyPr/>
          <a:lstStyle/>
          <a:p>
            <a:r>
              <a:rPr lang="pt-BR" dirty="0" smtClean="0"/>
              <a:t>Definição de </a:t>
            </a:r>
            <a:r>
              <a:rPr lang="pt-BR" dirty="0" err="1" smtClean="0"/>
              <a:t>dashboard</a:t>
            </a:r>
            <a:endParaRPr lang="pt-BR" dirty="0"/>
          </a:p>
        </p:txBody>
      </p:sp>
      <p:sp>
        <p:nvSpPr>
          <p:cNvPr id="5" name="Espaço Reservado para Texto 4">
            <a:extLst>
              <a:ext uri="{FF2B5EF4-FFF2-40B4-BE49-F238E27FC236}">
                <a16:creationId xmlns="" xmlns:a16="http://schemas.microsoft.com/office/drawing/2014/main" id="{0E9956E8-4A6A-4665-845C-432257490BE6}"/>
              </a:ext>
            </a:extLst>
          </p:cNvPr>
          <p:cNvSpPr>
            <a:spLocks noGrp="1"/>
          </p:cNvSpPr>
          <p:nvPr>
            <p:ph type="body" sz="quarter" idx="12"/>
          </p:nvPr>
        </p:nvSpPr>
        <p:spPr/>
        <p:txBody>
          <a:bodyPr/>
          <a:lstStyle/>
          <a:p>
            <a:r>
              <a:rPr lang="pt-BR" dirty="0" smtClean="0"/>
              <a:t>Consolidados e arranjadas em uma tela, de modo que a informação seja monitorada de uma só vez, os gráficos e textos combinados devem cumprir seu objetivo de suporte à decisão em uma visualização rápida e somente em uma tela.</a:t>
            </a:r>
            <a:endParaRPr lang="pt-BR" dirty="0"/>
          </a:p>
        </p:txBody>
      </p:sp>
    </p:spTree>
    <p:extLst>
      <p:ext uri="{BB962C8B-B14F-4D97-AF65-F5344CB8AC3E}">
        <p14:creationId xmlns:p14="http://schemas.microsoft.com/office/powerpoint/2010/main" val="2901412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 xmlns:a16="http://schemas.microsoft.com/office/drawing/2014/main" id="{6E65FA01-5B92-4B13-A602-122A9B397EA6}"/>
              </a:ext>
            </a:extLst>
          </p:cNvPr>
          <p:cNvSpPr>
            <a:spLocks noGrp="1"/>
          </p:cNvSpPr>
          <p:nvPr>
            <p:ph type="body" sz="quarter" idx="11"/>
          </p:nvPr>
        </p:nvSpPr>
        <p:spPr>
          <a:xfrm>
            <a:off x="1280659" y="884146"/>
            <a:ext cx="6194424" cy="717550"/>
          </a:xfrm>
        </p:spPr>
        <p:txBody>
          <a:bodyPr/>
          <a:lstStyle/>
          <a:p>
            <a:r>
              <a:rPr lang="pt-BR" dirty="0"/>
              <a:t>Definição de </a:t>
            </a:r>
            <a:r>
              <a:rPr lang="pt-BR" dirty="0" err="1" smtClean="0"/>
              <a:t>dashboard</a:t>
            </a:r>
            <a:endParaRPr lang="pt-BR" dirty="0"/>
          </a:p>
        </p:txBody>
      </p:sp>
      <p:pic>
        <p:nvPicPr>
          <p:cNvPr id="70658" name="Picture 2" descr="information dashboard example">
            <a:extLst>
              <a:ext uri="{FF2B5EF4-FFF2-40B4-BE49-F238E27FC236}">
                <a16:creationId xmlns="" xmlns:a16="http://schemas.microsoft.com/office/drawing/2014/main" id="{955B77F8-2127-4260-A502-793E5D1377EF}"/>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935105" y="1601696"/>
            <a:ext cx="4295774" cy="3395224"/>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 xmlns:a16="http://schemas.microsoft.com/office/drawing/2014/main" id="{632ED439-274A-4248-A4FC-280961AC8B74}"/>
              </a:ext>
            </a:extLst>
          </p:cNvPr>
          <p:cNvPicPr>
            <a:picLocks noChangeAspect="1"/>
          </p:cNvPicPr>
          <p:nvPr/>
        </p:nvPicPr>
        <p:blipFill>
          <a:blip r:embed="rId3"/>
          <a:stretch>
            <a:fillRect/>
          </a:stretch>
        </p:blipFill>
        <p:spPr>
          <a:xfrm>
            <a:off x="6387142" y="1601696"/>
            <a:ext cx="4055944" cy="4765734"/>
          </a:xfrm>
          <a:prstGeom prst="rect">
            <a:avLst/>
          </a:prstGeom>
        </p:spPr>
      </p:pic>
      <p:sp>
        <p:nvSpPr>
          <p:cNvPr id="9" name="Retângulo 8">
            <a:extLst>
              <a:ext uri="{FF2B5EF4-FFF2-40B4-BE49-F238E27FC236}">
                <a16:creationId xmlns="" xmlns:a16="http://schemas.microsoft.com/office/drawing/2014/main" id="{CB09981D-07B6-4AAA-88B6-1EF5B36A1EA2}"/>
              </a:ext>
            </a:extLst>
          </p:cNvPr>
          <p:cNvSpPr/>
          <p:nvPr/>
        </p:nvSpPr>
        <p:spPr>
          <a:xfrm>
            <a:off x="4983104" y="6367430"/>
            <a:ext cx="5206669" cy="261610"/>
          </a:xfrm>
          <a:prstGeom prst="rect">
            <a:avLst/>
          </a:prstGeom>
        </p:spPr>
        <p:txBody>
          <a:bodyPr wrap="square">
            <a:spAutoFit/>
          </a:bodyPr>
          <a:lstStyle/>
          <a:p>
            <a:r>
              <a:rPr lang="en-US" sz="1100" b="1" dirty="0">
                <a:solidFill>
                  <a:srgbClr val="00B9B4"/>
                </a:solidFill>
                <a:latin typeface="Arial" panose="020B0604020202020204" pitchFamily="34" charset="0"/>
                <a:cs typeface="Arial" panose="020B0604020202020204" pitchFamily="34" charset="0"/>
                <a:hlinkClick r:id="rId4" tooltip="Information Dashboard Design"/>
              </a:rPr>
              <a:t>Information Dashboard Design</a:t>
            </a:r>
            <a:r>
              <a:rPr lang="en-US" sz="1100" dirty="0">
                <a:solidFill>
                  <a:srgbClr val="353F40"/>
                </a:solidFill>
                <a:latin typeface="Arial" panose="020B0604020202020204" pitchFamily="34" charset="0"/>
                <a:cs typeface="Arial" panose="020B0604020202020204" pitchFamily="34" charset="0"/>
              </a:rPr>
              <a:t>, by Stephen Few</a:t>
            </a:r>
            <a:endParaRPr lang="pt-BR" sz="1100" dirty="0">
              <a:solidFill>
                <a:srgbClr val="353F4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9458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p:cNvSpPr>
            <a:spLocks noGrp="1"/>
          </p:cNvSpPr>
          <p:nvPr>
            <p:ph type="body" sz="quarter" idx="10"/>
          </p:nvPr>
        </p:nvSpPr>
        <p:spPr/>
        <p:txBody>
          <a:bodyPr/>
          <a:lstStyle/>
          <a:p>
            <a:r>
              <a:rPr lang="pt-BR" dirty="0"/>
              <a:t>Nesta </a:t>
            </a:r>
            <a:r>
              <a:rPr lang="pt-BR" dirty="0" smtClean="0"/>
              <a:t>aula</a:t>
            </a:r>
            <a:endParaRPr lang="pt-BR" dirty="0"/>
          </a:p>
        </p:txBody>
      </p:sp>
      <p:sp>
        <p:nvSpPr>
          <p:cNvPr id="9" name="Espaço Reservado para Texto 8"/>
          <p:cNvSpPr>
            <a:spLocks noGrp="1"/>
          </p:cNvSpPr>
          <p:nvPr>
            <p:ph type="body" sz="quarter" idx="11"/>
          </p:nvPr>
        </p:nvSpPr>
        <p:spPr>
          <a:xfrm>
            <a:off x="1244792" y="2061972"/>
            <a:ext cx="7097930" cy="4186237"/>
          </a:xfrm>
        </p:spPr>
        <p:txBody>
          <a:bodyPr/>
          <a:lstStyle/>
          <a:p>
            <a:r>
              <a:rPr lang="pt-BR" sz="1800" dirty="0"/>
              <a:t>Dado, </a:t>
            </a:r>
            <a:r>
              <a:rPr lang="pt-BR" sz="1800" dirty="0" smtClean="0"/>
              <a:t>informação </a:t>
            </a:r>
            <a:r>
              <a:rPr lang="pt-BR" sz="1800" dirty="0"/>
              <a:t>e </a:t>
            </a:r>
            <a:r>
              <a:rPr lang="pt-BR" sz="1800" dirty="0" smtClean="0"/>
              <a:t>conhecimento.</a:t>
            </a:r>
            <a:endParaRPr lang="pt-BR" sz="1800" dirty="0"/>
          </a:p>
          <a:p>
            <a:r>
              <a:rPr lang="pt-BR" sz="1800" dirty="0"/>
              <a:t>Conceito de </a:t>
            </a:r>
            <a:r>
              <a:rPr lang="pt-BR" sz="1800" dirty="0" smtClean="0"/>
              <a:t>inteligência.</a:t>
            </a:r>
            <a:endParaRPr lang="pt-BR" sz="1800" dirty="0"/>
          </a:p>
          <a:p>
            <a:r>
              <a:rPr lang="pt-BR" sz="1800" dirty="0"/>
              <a:t>Utilização de </a:t>
            </a:r>
            <a:r>
              <a:rPr lang="pt-BR" sz="1800" dirty="0" smtClean="0"/>
              <a:t>dados </a:t>
            </a:r>
            <a:r>
              <a:rPr lang="pt-BR" sz="1800" dirty="0"/>
              <a:t>no m</a:t>
            </a:r>
            <a:r>
              <a:rPr lang="pt-BR" sz="1800" dirty="0" smtClean="0"/>
              <a:t>undo corporativo.</a:t>
            </a:r>
            <a:endParaRPr lang="pt-BR" sz="1800" dirty="0"/>
          </a:p>
          <a:p>
            <a:r>
              <a:rPr lang="pt-BR" sz="1800" dirty="0"/>
              <a:t>Business </a:t>
            </a:r>
            <a:r>
              <a:rPr lang="pt-BR" sz="1800" dirty="0" err="1"/>
              <a:t>Intelligence</a:t>
            </a:r>
            <a:r>
              <a:rPr lang="pt-BR" sz="1800" dirty="0"/>
              <a:t> / </a:t>
            </a:r>
            <a:r>
              <a:rPr lang="pt-BR" sz="1800" dirty="0" err="1" smtClean="0"/>
              <a:t>Analytics</a:t>
            </a:r>
            <a:r>
              <a:rPr lang="pt-BR" sz="1800" dirty="0" smtClean="0"/>
              <a:t>.</a:t>
            </a:r>
            <a:endParaRPr lang="pt-BR" sz="1800" dirty="0"/>
          </a:p>
          <a:p>
            <a:r>
              <a:rPr lang="pt-BR" sz="1800" dirty="0"/>
              <a:t>Dashboards como diferencial para tomada de </a:t>
            </a:r>
            <a:r>
              <a:rPr lang="pt-BR" sz="1800" dirty="0" smtClean="0"/>
              <a:t>decisões.</a:t>
            </a:r>
            <a:endParaRPr lang="pt-BR" sz="1800" dirty="0"/>
          </a:p>
        </p:txBody>
      </p:sp>
    </p:spTree>
    <p:extLst>
      <p:ext uri="{BB962C8B-B14F-4D97-AF65-F5344CB8AC3E}">
        <p14:creationId xmlns:p14="http://schemas.microsoft.com/office/powerpoint/2010/main" val="976677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 xmlns:a16="http://schemas.microsoft.com/office/drawing/2014/main" id="{00FCEEAA-40CD-40CB-BA5C-6E0968D8C992}"/>
              </a:ext>
            </a:extLst>
          </p:cNvPr>
          <p:cNvSpPr>
            <a:spLocks noGrp="1"/>
          </p:cNvSpPr>
          <p:nvPr>
            <p:ph type="body" sz="quarter" idx="14"/>
          </p:nvPr>
        </p:nvSpPr>
        <p:spPr>
          <a:xfrm>
            <a:off x="1286244" y="893422"/>
            <a:ext cx="5438405" cy="717550"/>
          </a:xfrm>
        </p:spPr>
        <p:txBody>
          <a:bodyPr/>
          <a:lstStyle/>
          <a:p>
            <a:r>
              <a:rPr lang="pt-BR" dirty="0" err="1"/>
              <a:t>Dashboard</a:t>
            </a:r>
            <a:r>
              <a:rPr lang="pt-BR" dirty="0"/>
              <a:t> </a:t>
            </a:r>
            <a:r>
              <a:rPr lang="pt-BR" dirty="0" smtClean="0"/>
              <a:t>– </a:t>
            </a:r>
            <a:r>
              <a:rPr lang="pt-BR" dirty="0"/>
              <a:t>História</a:t>
            </a:r>
          </a:p>
        </p:txBody>
      </p:sp>
      <p:sp>
        <p:nvSpPr>
          <p:cNvPr id="3" name="Espaço Reservado para Texto 2">
            <a:extLst>
              <a:ext uri="{FF2B5EF4-FFF2-40B4-BE49-F238E27FC236}">
                <a16:creationId xmlns="" xmlns:a16="http://schemas.microsoft.com/office/drawing/2014/main" id="{86183300-39EB-40A3-827D-D8D0F978610B}"/>
              </a:ext>
            </a:extLst>
          </p:cNvPr>
          <p:cNvSpPr>
            <a:spLocks noGrp="1"/>
          </p:cNvSpPr>
          <p:nvPr>
            <p:ph type="body" sz="quarter" idx="17"/>
          </p:nvPr>
        </p:nvSpPr>
        <p:spPr>
          <a:xfrm>
            <a:off x="1569195" y="5030232"/>
            <a:ext cx="1628308" cy="1085292"/>
          </a:xfrm>
        </p:spPr>
        <p:txBody>
          <a:bodyPr anchor="ctr"/>
          <a:lstStyle/>
          <a:p>
            <a:r>
              <a:rPr lang="pt-BR" sz="1600" dirty="0">
                <a:solidFill>
                  <a:schemeClr val="bg1"/>
                </a:solidFill>
              </a:rPr>
              <a:t>Década de 70</a:t>
            </a:r>
          </a:p>
          <a:p>
            <a:r>
              <a:rPr lang="pt-BR" sz="1000" dirty="0"/>
              <a:t>Início da utilização dos dashboards.</a:t>
            </a:r>
          </a:p>
          <a:p>
            <a:r>
              <a:rPr lang="pt-BR" sz="1000" dirty="0" err="1"/>
              <a:t>Gartner</a:t>
            </a:r>
            <a:r>
              <a:rPr lang="pt-BR" sz="1000" dirty="0"/>
              <a:t> cria o termo Business </a:t>
            </a:r>
            <a:r>
              <a:rPr lang="pt-BR" sz="1000" dirty="0" err="1" smtClean="0"/>
              <a:t>Intelligence</a:t>
            </a:r>
            <a:r>
              <a:rPr lang="pt-BR" sz="1000" dirty="0" smtClean="0"/>
              <a:t>.</a:t>
            </a:r>
            <a:endParaRPr lang="pt-BR" sz="1000" dirty="0"/>
          </a:p>
          <a:p>
            <a:endParaRPr lang="pt-BR" dirty="0"/>
          </a:p>
        </p:txBody>
      </p:sp>
      <p:sp>
        <p:nvSpPr>
          <p:cNvPr id="4" name="Espaço Reservado para Texto 3">
            <a:extLst>
              <a:ext uri="{FF2B5EF4-FFF2-40B4-BE49-F238E27FC236}">
                <a16:creationId xmlns="" xmlns:a16="http://schemas.microsoft.com/office/drawing/2014/main" id="{FC0BFE2B-3039-4C68-8BCB-3F629A6A6E9A}"/>
              </a:ext>
            </a:extLst>
          </p:cNvPr>
          <p:cNvSpPr>
            <a:spLocks noGrp="1"/>
          </p:cNvSpPr>
          <p:nvPr>
            <p:ph type="body" sz="quarter" idx="18"/>
          </p:nvPr>
        </p:nvSpPr>
        <p:spPr>
          <a:xfrm>
            <a:off x="3631042" y="4150293"/>
            <a:ext cx="1628308" cy="1085292"/>
          </a:xfrm>
        </p:spPr>
        <p:txBody>
          <a:bodyPr/>
          <a:lstStyle/>
          <a:p>
            <a:pPr lvl="0"/>
            <a:r>
              <a:rPr lang="pt-BR" sz="1600" dirty="0">
                <a:solidFill>
                  <a:schemeClr val="bg1"/>
                </a:solidFill>
              </a:rPr>
              <a:t>Década de 80</a:t>
            </a:r>
          </a:p>
          <a:p>
            <a:pPr lvl="0"/>
            <a:r>
              <a:rPr lang="pt-BR" sz="1000" dirty="0"/>
              <a:t>Popularização do </a:t>
            </a:r>
            <a:r>
              <a:rPr lang="pt-BR" sz="1000" dirty="0" smtClean="0"/>
              <a:t>uso.</a:t>
            </a:r>
            <a:endParaRPr lang="pt-BR" sz="1000" dirty="0"/>
          </a:p>
          <a:p>
            <a:pPr lvl="0"/>
            <a:r>
              <a:rPr lang="pt-BR" sz="1000" dirty="0" err="1"/>
              <a:t>Executive</a:t>
            </a:r>
            <a:r>
              <a:rPr lang="pt-BR" sz="1000" dirty="0"/>
              <a:t> </a:t>
            </a:r>
            <a:r>
              <a:rPr lang="pt-BR" sz="1000" dirty="0" err="1"/>
              <a:t>Information</a:t>
            </a:r>
            <a:r>
              <a:rPr lang="pt-BR" sz="1000" dirty="0"/>
              <a:t> Systems (</a:t>
            </a:r>
            <a:r>
              <a:rPr lang="pt-BR" sz="1000" dirty="0" err="1"/>
              <a:t>EISs</a:t>
            </a:r>
            <a:r>
              <a:rPr lang="pt-BR" sz="1000" dirty="0" smtClean="0"/>
              <a:t>).</a:t>
            </a:r>
            <a:endParaRPr lang="pt-BR" sz="1000" dirty="0"/>
          </a:p>
          <a:p>
            <a:endParaRPr lang="pt-BR" dirty="0"/>
          </a:p>
        </p:txBody>
      </p:sp>
      <p:sp>
        <p:nvSpPr>
          <p:cNvPr id="10" name="Espaço Reservado para Texto 3">
            <a:extLst>
              <a:ext uri="{FF2B5EF4-FFF2-40B4-BE49-F238E27FC236}">
                <a16:creationId xmlns="" xmlns:a16="http://schemas.microsoft.com/office/drawing/2014/main" id="{48ECC5D8-7DB8-4BA8-A59C-B89ACE6A3931}"/>
              </a:ext>
            </a:extLst>
          </p:cNvPr>
          <p:cNvSpPr txBox="1">
            <a:spLocks/>
          </p:cNvSpPr>
          <p:nvPr/>
        </p:nvSpPr>
        <p:spPr>
          <a:xfrm>
            <a:off x="5530249" y="3307134"/>
            <a:ext cx="1628308" cy="1085292"/>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800" kern="1200">
                <a:solidFill>
                  <a:srgbClr val="353F40"/>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600" dirty="0">
                <a:solidFill>
                  <a:schemeClr val="bg1"/>
                </a:solidFill>
              </a:rPr>
              <a:t>Década de 90</a:t>
            </a:r>
          </a:p>
          <a:p>
            <a:pPr lvl="0"/>
            <a:r>
              <a:rPr lang="pt-BR" sz="1000" dirty="0"/>
              <a:t>Uso mais </a:t>
            </a:r>
            <a:r>
              <a:rPr lang="pt-BR" sz="1000" dirty="0" smtClean="0"/>
              <a:t>solidificado.</a:t>
            </a:r>
            <a:endParaRPr lang="pt-BR" sz="1000" dirty="0"/>
          </a:p>
          <a:p>
            <a:pPr lvl="0"/>
            <a:r>
              <a:rPr lang="pt-BR" sz="1000" dirty="0"/>
              <a:t>Projetos de Data </a:t>
            </a:r>
            <a:r>
              <a:rPr lang="pt-BR" sz="1000" dirty="0" err="1" smtClean="0"/>
              <a:t>WareHouse</a:t>
            </a:r>
            <a:r>
              <a:rPr lang="pt-BR" sz="1000" dirty="0" smtClean="0"/>
              <a:t>.</a:t>
            </a:r>
            <a:endParaRPr lang="pt-BR" sz="1000" dirty="0"/>
          </a:p>
          <a:p>
            <a:pPr lvl="0"/>
            <a:r>
              <a:rPr lang="pt-BR" sz="1000" dirty="0" smtClean="0"/>
              <a:t>OLAP.</a:t>
            </a:r>
            <a:endParaRPr lang="pt-BR" sz="1000" dirty="0"/>
          </a:p>
        </p:txBody>
      </p:sp>
      <p:sp>
        <p:nvSpPr>
          <p:cNvPr id="11" name="Espaço Reservado para Texto 3">
            <a:extLst>
              <a:ext uri="{FF2B5EF4-FFF2-40B4-BE49-F238E27FC236}">
                <a16:creationId xmlns="" xmlns:a16="http://schemas.microsoft.com/office/drawing/2014/main" id="{2F6404B4-B25A-4F55-9364-7A5BA6B643E8}"/>
              </a:ext>
            </a:extLst>
          </p:cNvPr>
          <p:cNvSpPr txBox="1">
            <a:spLocks/>
          </p:cNvSpPr>
          <p:nvPr/>
        </p:nvSpPr>
        <p:spPr>
          <a:xfrm>
            <a:off x="7536292" y="2511993"/>
            <a:ext cx="1628308" cy="1085292"/>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800" kern="1200">
                <a:solidFill>
                  <a:srgbClr val="353F40"/>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600" dirty="0">
                <a:solidFill>
                  <a:schemeClr val="bg1"/>
                </a:solidFill>
              </a:rPr>
              <a:t>Dias </a:t>
            </a:r>
            <a:r>
              <a:rPr lang="pt-BR" sz="1600" dirty="0" smtClean="0">
                <a:solidFill>
                  <a:schemeClr val="bg1"/>
                </a:solidFill>
              </a:rPr>
              <a:t>atuais</a:t>
            </a:r>
            <a:endParaRPr lang="pt-BR" sz="1600" dirty="0">
              <a:solidFill>
                <a:schemeClr val="bg1"/>
              </a:solidFill>
            </a:endParaRPr>
          </a:p>
          <a:p>
            <a:pPr lvl="0"/>
            <a:r>
              <a:rPr lang="pt-BR" sz="1000" dirty="0"/>
              <a:t>Uso c</a:t>
            </a:r>
            <a:r>
              <a:rPr lang="pt-BR" sz="1000" dirty="0" smtClean="0"/>
              <a:t>onsolidado.</a:t>
            </a:r>
            <a:endParaRPr lang="pt-BR" sz="1000" dirty="0"/>
          </a:p>
          <a:p>
            <a:pPr lvl="0"/>
            <a:r>
              <a:rPr lang="pt-BR" sz="1000" dirty="0"/>
              <a:t>Facilidade de </a:t>
            </a:r>
            <a:r>
              <a:rPr lang="pt-BR" sz="1000" dirty="0" smtClean="0"/>
              <a:t>acesso </a:t>
            </a:r>
            <a:r>
              <a:rPr lang="pt-BR" sz="1000" dirty="0"/>
              <a:t>e </a:t>
            </a:r>
            <a:r>
              <a:rPr lang="pt-BR" sz="1000" dirty="0" smtClean="0"/>
              <a:t>atualização.</a:t>
            </a:r>
            <a:endParaRPr lang="pt-BR" sz="1000" dirty="0"/>
          </a:p>
          <a:p>
            <a:pPr lvl="0"/>
            <a:r>
              <a:rPr lang="pt-BR" sz="1000" dirty="0"/>
              <a:t>Big </a:t>
            </a:r>
            <a:r>
              <a:rPr lang="pt-BR" sz="1000" dirty="0" smtClean="0"/>
              <a:t>Data.</a:t>
            </a:r>
            <a:endParaRPr lang="pt-BR" sz="1000" dirty="0"/>
          </a:p>
        </p:txBody>
      </p:sp>
      <p:pic>
        <p:nvPicPr>
          <p:cNvPr id="12" name="Imagem 11">
            <a:extLst>
              <a:ext uri="{FF2B5EF4-FFF2-40B4-BE49-F238E27FC236}">
                <a16:creationId xmlns="" xmlns:a16="http://schemas.microsoft.com/office/drawing/2014/main" id="{2BC1F789-A0DC-435F-A29C-8BF52C506039}"/>
              </a:ext>
            </a:extLst>
          </p:cNvPr>
          <p:cNvPicPr>
            <a:picLocks noChangeAspect="1"/>
          </p:cNvPicPr>
          <p:nvPr/>
        </p:nvPicPr>
        <p:blipFill>
          <a:blip r:embed="rId2"/>
          <a:stretch>
            <a:fillRect/>
          </a:stretch>
        </p:blipFill>
        <p:spPr>
          <a:xfrm>
            <a:off x="1733550" y="3752850"/>
            <a:ext cx="1180632" cy="875913"/>
          </a:xfrm>
          <a:prstGeom prst="flowChartConnector">
            <a:avLst/>
          </a:prstGeom>
        </p:spPr>
      </p:pic>
      <p:pic>
        <p:nvPicPr>
          <p:cNvPr id="13" name="Imagem 12">
            <a:extLst>
              <a:ext uri="{FF2B5EF4-FFF2-40B4-BE49-F238E27FC236}">
                <a16:creationId xmlns="" xmlns:a16="http://schemas.microsoft.com/office/drawing/2014/main" id="{700DC7DD-8A9A-4625-A158-ED664C611D71}"/>
              </a:ext>
            </a:extLst>
          </p:cNvPr>
          <p:cNvPicPr>
            <a:picLocks noChangeAspect="1"/>
          </p:cNvPicPr>
          <p:nvPr/>
        </p:nvPicPr>
        <p:blipFill>
          <a:blip r:embed="rId3"/>
          <a:srcRect/>
          <a:stretch/>
        </p:blipFill>
        <p:spPr>
          <a:xfrm>
            <a:off x="3804870" y="2954817"/>
            <a:ext cx="861739" cy="875913"/>
          </a:xfrm>
          <a:prstGeom prst="flowChartConnector">
            <a:avLst/>
          </a:prstGeom>
        </p:spPr>
      </p:pic>
      <p:pic>
        <p:nvPicPr>
          <p:cNvPr id="14" name="Imagem 13">
            <a:extLst>
              <a:ext uri="{FF2B5EF4-FFF2-40B4-BE49-F238E27FC236}">
                <a16:creationId xmlns="" xmlns:a16="http://schemas.microsoft.com/office/drawing/2014/main" id="{1B8E1ED1-7169-4ED8-B2F1-34DC03FA82AB}"/>
              </a:ext>
            </a:extLst>
          </p:cNvPr>
          <p:cNvPicPr>
            <a:picLocks noChangeAspect="1"/>
          </p:cNvPicPr>
          <p:nvPr/>
        </p:nvPicPr>
        <p:blipFill>
          <a:blip r:embed="rId4"/>
          <a:srcRect/>
          <a:stretch/>
        </p:blipFill>
        <p:spPr>
          <a:xfrm>
            <a:off x="5664629" y="2167344"/>
            <a:ext cx="1078093" cy="875913"/>
          </a:xfrm>
          <a:prstGeom prst="flowChartConnector">
            <a:avLst/>
          </a:prstGeom>
        </p:spPr>
      </p:pic>
      <p:pic>
        <p:nvPicPr>
          <p:cNvPr id="15" name="Imagem 14">
            <a:extLst>
              <a:ext uri="{FF2B5EF4-FFF2-40B4-BE49-F238E27FC236}">
                <a16:creationId xmlns="" xmlns:a16="http://schemas.microsoft.com/office/drawing/2014/main" id="{BB1DCEF3-BA44-4E21-8076-8CFCFD4A03BB}"/>
              </a:ext>
            </a:extLst>
          </p:cNvPr>
          <p:cNvPicPr>
            <a:picLocks noChangeAspect="1"/>
          </p:cNvPicPr>
          <p:nvPr/>
        </p:nvPicPr>
        <p:blipFill>
          <a:blip r:embed="rId5"/>
          <a:srcRect/>
          <a:stretch/>
        </p:blipFill>
        <p:spPr>
          <a:xfrm>
            <a:off x="7642399" y="1368041"/>
            <a:ext cx="999480" cy="933109"/>
          </a:xfrm>
          <a:prstGeom prst="flowChartConnector">
            <a:avLst/>
          </a:prstGeom>
        </p:spPr>
      </p:pic>
    </p:spTree>
    <p:extLst>
      <p:ext uri="{BB962C8B-B14F-4D97-AF65-F5344CB8AC3E}">
        <p14:creationId xmlns:p14="http://schemas.microsoft.com/office/powerpoint/2010/main" val="97299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 calcmode="lin" valueType="num">
                                      <p:cBhvr additive="base">
                                        <p:cTn id="2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 calcmode="lin" valueType="num">
                                      <p:cBhvr additive="base">
                                        <p:cTn id="3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additive="base">
                                        <p:cTn id="3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 xmlns:a16="http://schemas.microsoft.com/office/drawing/2014/main" id="{DAAD6AF0-C11B-4FDF-986C-44B3028ECFCC}"/>
              </a:ext>
            </a:extLst>
          </p:cNvPr>
          <p:cNvSpPr>
            <a:spLocks noGrp="1"/>
          </p:cNvSpPr>
          <p:nvPr>
            <p:ph type="body" sz="quarter" idx="10"/>
          </p:nvPr>
        </p:nvSpPr>
        <p:spPr>
          <a:xfrm>
            <a:off x="1152811" y="846046"/>
            <a:ext cx="7562563" cy="839146"/>
          </a:xfrm>
        </p:spPr>
        <p:txBody>
          <a:bodyPr/>
          <a:lstStyle/>
          <a:p>
            <a:r>
              <a:rPr lang="pt-BR" smtClean="0"/>
              <a:t>Dashbord – História</a:t>
            </a:r>
            <a:endParaRPr lang="pt-BR" dirty="0"/>
          </a:p>
        </p:txBody>
      </p:sp>
      <p:sp>
        <p:nvSpPr>
          <p:cNvPr id="7" name="Espaço Reservado para Texto 6">
            <a:extLst>
              <a:ext uri="{FF2B5EF4-FFF2-40B4-BE49-F238E27FC236}">
                <a16:creationId xmlns="" xmlns:a16="http://schemas.microsoft.com/office/drawing/2014/main" id="{CC2454C5-C214-4A26-B2BD-207824DF402F}"/>
              </a:ext>
            </a:extLst>
          </p:cNvPr>
          <p:cNvSpPr>
            <a:spLocks noGrp="1"/>
          </p:cNvSpPr>
          <p:nvPr>
            <p:ph type="body" sz="quarter" idx="12"/>
          </p:nvPr>
        </p:nvSpPr>
        <p:spPr>
          <a:xfrm>
            <a:off x="1153215" y="1861088"/>
            <a:ext cx="7733610" cy="4449224"/>
          </a:xfrm>
        </p:spPr>
        <p:txBody>
          <a:bodyPr/>
          <a:lstStyle/>
          <a:p>
            <a:pPr marL="285750" indent="-285750">
              <a:buClr>
                <a:srgbClr val="00B9B4"/>
              </a:buClr>
              <a:buFont typeface="Arial" panose="020B0604020202020204" pitchFamily="34" charset="0"/>
              <a:buChar char="•"/>
            </a:pPr>
            <a:r>
              <a:rPr lang="pt-BR" b="1" dirty="0" smtClean="0"/>
              <a:t>Década de 80: </a:t>
            </a:r>
            <a:r>
              <a:rPr lang="pt-BR" dirty="0" err="1" smtClean="0"/>
              <a:t>Executive</a:t>
            </a:r>
            <a:r>
              <a:rPr lang="pt-BR" dirty="0" smtClean="0"/>
              <a:t> </a:t>
            </a:r>
            <a:r>
              <a:rPr lang="pt-BR" dirty="0" err="1" smtClean="0"/>
              <a:t>Information</a:t>
            </a:r>
            <a:r>
              <a:rPr lang="pt-BR" dirty="0" smtClean="0"/>
              <a:t> </a:t>
            </a:r>
            <a:r>
              <a:rPr lang="pt-BR" dirty="0"/>
              <a:t>System (EIS) e </a:t>
            </a:r>
            <a:r>
              <a:rPr lang="pt-BR" dirty="0" err="1" smtClean="0"/>
              <a:t>Client</a:t>
            </a:r>
            <a:r>
              <a:rPr lang="pt-BR" dirty="0" smtClean="0"/>
              <a:t> Server, essas duas tecnologias mudaram a forma das empresas compartilharem informações e temos há mais de 20 anos os </a:t>
            </a:r>
            <a:r>
              <a:rPr lang="pt-BR" dirty="0" err="1" smtClean="0"/>
              <a:t>dashboards</a:t>
            </a:r>
            <a:r>
              <a:rPr lang="pt-BR" dirty="0" smtClean="0"/>
              <a:t> no mercado. </a:t>
            </a:r>
          </a:p>
          <a:p>
            <a:endParaRPr lang="pt-BR" dirty="0"/>
          </a:p>
        </p:txBody>
      </p:sp>
      <p:pic>
        <p:nvPicPr>
          <p:cNvPr id="5" name="Imagem 4">
            <a:extLst>
              <a:ext uri="{FF2B5EF4-FFF2-40B4-BE49-F238E27FC236}">
                <a16:creationId xmlns="" xmlns:a16="http://schemas.microsoft.com/office/drawing/2014/main" id="{53080C77-9736-444B-B885-4DC5BD6A15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270357" y="3268702"/>
            <a:ext cx="3443273" cy="4062907"/>
          </a:xfrm>
          <a:prstGeom prst="rect">
            <a:avLst/>
          </a:prstGeom>
        </p:spPr>
      </p:pic>
      <p:pic>
        <p:nvPicPr>
          <p:cNvPr id="6" name="Imagem 5">
            <a:extLst>
              <a:ext uri="{FF2B5EF4-FFF2-40B4-BE49-F238E27FC236}">
                <a16:creationId xmlns="" xmlns:a16="http://schemas.microsoft.com/office/drawing/2014/main" id="{70E14D81-0BEB-42C5-85A4-A1A904BF47F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3971" y="3429000"/>
            <a:ext cx="4637491" cy="3429000"/>
          </a:xfrm>
          <a:prstGeom prst="rect">
            <a:avLst/>
          </a:prstGeom>
        </p:spPr>
      </p:pic>
      <p:pic>
        <p:nvPicPr>
          <p:cNvPr id="9" name="Imagem 8">
            <a:extLst>
              <a:ext uri="{FF2B5EF4-FFF2-40B4-BE49-F238E27FC236}">
                <a16:creationId xmlns="" xmlns:a16="http://schemas.microsoft.com/office/drawing/2014/main" id="{663EEEE3-E694-4495-8F83-CD2BEA14C7F5}"/>
              </a:ext>
            </a:extLst>
          </p:cNvPr>
          <p:cNvPicPr>
            <a:picLocks noChangeAspect="1"/>
          </p:cNvPicPr>
          <p:nvPr/>
        </p:nvPicPr>
        <p:blipFill>
          <a:blip r:embed="rId4"/>
          <a:stretch>
            <a:fillRect/>
          </a:stretch>
        </p:blipFill>
        <p:spPr>
          <a:xfrm>
            <a:off x="5461962" y="4552137"/>
            <a:ext cx="1268078" cy="591363"/>
          </a:xfrm>
          <a:prstGeom prst="rect">
            <a:avLst/>
          </a:prstGeom>
        </p:spPr>
      </p:pic>
      <p:sp>
        <p:nvSpPr>
          <p:cNvPr id="8" name="Retângulo 7">
            <a:extLst>
              <a:ext uri="{FF2B5EF4-FFF2-40B4-BE49-F238E27FC236}">
                <a16:creationId xmlns="" xmlns:a16="http://schemas.microsoft.com/office/drawing/2014/main" id="{09A81F77-CC0C-4D12-8EF6-D3F66A00BD5F}"/>
              </a:ext>
            </a:extLst>
          </p:cNvPr>
          <p:cNvSpPr/>
          <p:nvPr/>
        </p:nvSpPr>
        <p:spPr>
          <a:xfrm rot="19505500">
            <a:off x="3949980" y="4281839"/>
            <a:ext cx="4850879" cy="861774"/>
          </a:xfrm>
          <a:prstGeom prst="rect">
            <a:avLst/>
          </a:prstGeom>
          <a:noFill/>
        </p:spPr>
        <p:txBody>
          <a:bodyPr wrap="square" lIns="121920" tIns="60960" rIns="121920" bIns="60960">
            <a:spAutoFit/>
          </a:bodyPr>
          <a:lstStyle/>
          <a:p>
            <a:r>
              <a:rPr lang="pt-PT" sz="4800" b="1" dirty="0">
                <a:ln w="6600">
                  <a:solidFill>
                    <a:schemeClr val="accent2"/>
                  </a:solidFill>
                  <a:prstDash val="solid"/>
                </a:ln>
                <a:solidFill>
                  <a:srgbClr val="FFFFFF"/>
                </a:solidFill>
                <a:effectLst>
                  <a:outerShdw dist="38100" dir="2700000" algn="tl" rotWithShape="0">
                    <a:schemeClr val="accent2"/>
                  </a:outerShdw>
                </a:effectLst>
              </a:rPr>
              <a:t>O Que mudou?</a:t>
            </a:r>
          </a:p>
        </p:txBody>
      </p:sp>
    </p:spTree>
    <p:extLst>
      <p:ext uri="{BB962C8B-B14F-4D97-AF65-F5344CB8AC3E}">
        <p14:creationId xmlns:p14="http://schemas.microsoft.com/office/powerpoint/2010/main" val="392927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6" presetClass="entr" presetSubtype="16"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16" presetClass="entr" presetSubtype="37"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Vertic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ço Reservado para Imagem 6">
            <a:extLst>
              <a:ext uri="{FF2B5EF4-FFF2-40B4-BE49-F238E27FC236}">
                <a16:creationId xmlns="" xmlns:a16="http://schemas.microsoft.com/office/drawing/2014/main" id="{EAC5E790-4A30-4C55-8CB6-CEDC47BDEAE5}"/>
              </a:ext>
            </a:extLst>
          </p:cNvPr>
          <p:cNvPicPr>
            <a:picLocks noGrp="1" noChangeAspect="1"/>
          </p:cNvPicPr>
          <p:nvPr>
            <p:ph type="pic" sz="quarter" idx="10"/>
          </p:nvPr>
        </p:nvPicPr>
        <p:blipFill>
          <a:blip r:embed="rId2"/>
          <a:srcRect l="5866" r="5866"/>
          <a:stretch/>
        </p:blipFill>
        <p:spPr/>
      </p:pic>
      <p:sp>
        <p:nvSpPr>
          <p:cNvPr id="5" name="Espaço Reservado para Conteúdo 4"/>
          <p:cNvSpPr>
            <a:spLocks noGrp="1"/>
          </p:cNvSpPr>
          <p:nvPr>
            <p:ph type="body" sz="quarter" idx="11"/>
          </p:nvPr>
        </p:nvSpPr>
        <p:spPr>
          <a:xfrm>
            <a:off x="1238557" y="957297"/>
            <a:ext cx="5990918" cy="717550"/>
          </a:xfrm>
        </p:spPr>
        <p:txBody>
          <a:bodyPr/>
          <a:lstStyle/>
          <a:p>
            <a:r>
              <a:rPr lang="pt-BR" smtClean="0"/>
              <a:t>Dashboard – História</a:t>
            </a:r>
            <a:endParaRPr lang="pt-BR" dirty="0"/>
          </a:p>
        </p:txBody>
      </p:sp>
      <p:sp>
        <p:nvSpPr>
          <p:cNvPr id="4" name="Espaço Reservado para Texto 3">
            <a:extLst>
              <a:ext uri="{FF2B5EF4-FFF2-40B4-BE49-F238E27FC236}">
                <a16:creationId xmlns="" xmlns:a16="http://schemas.microsoft.com/office/drawing/2014/main" id="{A682A897-8363-4127-931A-B0FF1A2A5F19}"/>
              </a:ext>
            </a:extLst>
          </p:cNvPr>
          <p:cNvSpPr>
            <a:spLocks noGrp="1"/>
          </p:cNvSpPr>
          <p:nvPr>
            <p:ph type="body" sz="quarter" idx="12"/>
          </p:nvPr>
        </p:nvSpPr>
        <p:spPr/>
        <p:txBody>
          <a:bodyPr/>
          <a:lstStyle/>
          <a:p>
            <a:r>
              <a:rPr lang="pt-BR" dirty="0" smtClean="0"/>
              <a:t>Eles não eram interativos</a:t>
            </a:r>
          </a:p>
          <a:p>
            <a:r>
              <a:rPr lang="pt-BR" dirty="0" smtClean="0"/>
              <a:t>Não estavam preparados para navegações avançadas com </a:t>
            </a:r>
            <a:r>
              <a:rPr lang="pt-BR" dirty="0" err="1" smtClean="0"/>
              <a:t>Drill</a:t>
            </a:r>
            <a:r>
              <a:rPr lang="pt-BR" dirty="0" smtClean="0"/>
              <a:t> </a:t>
            </a:r>
            <a:r>
              <a:rPr lang="pt-BR" dirty="0" err="1" smtClean="0"/>
              <a:t>Trought</a:t>
            </a:r>
            <a:r>
              <a:rPr lang="pt-BR" dirty="0" smtClean="0"/>
              <a:t>, o próprio </a:t>
            </a:r>
            <a:r>
              <a:rPr lang="pt-BR" dirty="0" err="1" smtClean="0"/>
              <a:t>Drill</a:t>
            </a:r>
            <a:r>
              <a:rPr lang="pt-BR" dirty="0" smtClean="0"/>
              <a:t> era limitado.</a:t>
            </a:r>
            <a:endParaRPr lang="pt-BR" dirty="0"/>
          </a:p>
        </p:txBody>
      </p:sp>
    </p:spTree>
    <p:extLst>
      <p:ext uri="{BB962C8B-B14F-4D97-AF65-F5344CB8AC3E}">
        <p14:creationId xmlns:p14="http://schemas.microsoft.com/office/powerpoint/2010/main" val="3837290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 xmlns:a16="http://schemas.microsoft.com/office/drawing/2014/main" id="{DAAD6AF0-C11B-4FDF-986C-44B3028ECFCC}"/>
              </a:ext>
            </a:extLst>
          </p:cNvPr>
          <p:cNvSpPr>
            <a:spLocks noGrp="1"/>
          </p:cNvSpPr>
          <p:nvPr>
            <p:ph type="body" sz="quarter" idx="10"/>
          </p:nvPr>
        </p:nvSpPr>
        <p:spPr>
          <a:xfrm>
            <a:off x="1152812" y="846046"/>
            <a:ext cx="7210138" cy="839146"/>
          </a:xfrm>
        </p:spPr>
        <p:txBody>
          <a:bodyPr/>
          <a:lstStyle/>
          <a:p>
            <a:r>
              <a:rPr lang="pt-BR" dirty="0" err="1" smtClean="0"/>
              <a:t>Dashbord</a:t>
            </a:r>
            <a:r>
              <a:rPr lang="pt-BR" dirty="0" smtClean="0"/>
              <a:t> – História</a:t>
            </a:r>
            <a:endParaRPr lang="pt-BR" dirty="0"/>
          </a:p>
        </p:txBody>
      </p:sp>
      <p:sp>
        <p:nvSpPr>
          <p:cNvPr id="7" name="Espaço Reservado para Texto 6">
            <a:extLst>
              <a:ext uri="{FF2B5EF4-FFF2-40B4-BE49-F238E27FC236}">
                <a16:creationId xmlns="" xmlns:a16="http://schemas.microsoft.com/office/drawing/2014/main" id="{CC2454C5-C214-4A26-B2BD-207824DF402F}"/>
              </a:ext>
            </a:extLst>
          </p:cNvPr>
          <p:cNvSpPr>
            <a:spLocks noGrp="1"/>
          </p:cNvSpPr>
          <p:nvPr>
            <p:ph type="body" sz="quarter" idx="12"/>
          </p:nvPr>
        </p:nvSpPr>
        <p:spPr>
          <a:xfrm>
            <a:off x="1153215" y="1861088"/>
            <a:ext cx="7905060" cy="4449224"/>
          </a:xfrm>
        </p:spPr>
        <p:txBody>
          <a:bodyPr/>
          <a:lstStyle/>
          <a:p>
            <a:r>
              <a:rPr lang="pt-BR" dirty="0" smtClean="0"/>
              <a:t>O designer era estático e não atendia quando precisava incluir novos itens.</a:t>
            </a:r>
            <a:endParaRPr lang="pt-BR" dirty="0"/>
          </a:p>
        </p:txBody>
      </p:sp>
      <p:pic>
        <p:nvPicPr>
          <p:cNvPr id="9" name="Imagem 8">
            <a:extLst>
              <a:ext uri="{FF2B5EF4-FFF2-40B4-BE49-F238E27FC236}">
                <a16:creationId xmlns="" xmlns:a16="http://schemas.microsoft.com/office/drawing/2014/main" id="{663EEEE3-E694-4495-8F83-CD2BEA14C7F5}"/>
              </a:ext>
            </a:extLst>
          </p:cNvPr>
          <p:cNvPicPr>
            <a:picLocks noChangeAspect="1"/>
          </p:cNvPicPr>
          <p:nvPr/>
        </p:nvPicPr>
        <p:blipFill>
          <a:blip r:embed="rId2"/>
          <a:stretch>
            <a:fillRect/>
          </a:stretch>
        </p:blipFill>
        <p:spPr>
          <a:xfrm>
            <a:off x="5461962" y="4552137"/>
            <a:ext cx="1268078" cy="591363"/>
          </a:xfrm>
          <a:prstGeom prst="rect">
            <a:avLst/>
          </a:prstGeom>
        </p:spPr>
      </p:pic>
      <p:pic>
        <p:nvPicPr>
          <p:cNvPr id="10" name="Imagem 9">
            <a:extLst>
              <a:ext uri="{FF2B5EF4-FFF2-40B4-BE49-F238E27FC236}">
                <a16:creationId xmlns="" xmlns:a16="http://schemas.microsoft.com/office/drawing/2014/main" id="{0CCB1124-72DF-4EA9-B301-BD065F2657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8202" y="3013122"/>
            <a:ext cx="4706520" cy="3844877"/>
          </a:xfrm>
          <a:prstGeom prst="rect">
            <a:avLst/>
          </a:prstGeom>
        </p:spPr>
      </p:pic>
      <p:pic>
        <p:nvPicPr>
          <p:cNvPr id="11" name="Imagem 10">
            <a:extLst>
              <a:ext uri="{FF2B5EF4-FFF2-40B4-BE49-F238E27FC236}">
                <a16:creationId xmlns="" xmlns:a16="http://schemas.microsoft.com/office/drawing/2014/main" id="{5DD8060F-2DDD-42CF-BA09-B73DE58F545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730040" y="3014553"/>
            <a:ext cx="5451731" cy="3843447"/>
          </a:xfrm>
          <a:prstGeom prst="rect">
            <a:avLst/>
          </a:prstGeom>
        </p:spPr>
      </p:pic>
    </p:spTree>
    <p:extLst>
      <p:ext uri="{BB962C8B-B14F-4D97-AF65-F5344CB8AC3E}">
        <p14:creationId xmlns:p14="http://schemas.microsoft.com/office/powerpoint/2010/main" val="210783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p:cNvSpPr>
            <a:spLocks noGrp="1"/>
          </p:cNvSpPr>
          <p:nvPr>
            <p:ph type="body" sz="quarter" idx="11"/>
          </p:nvPr>
        </p:nvSpPr>
        <p:spPr>
          <a:xfrm>
            <a:off x="1368312" y="884146"/>
            <a:ext cx="5432538" cy="717550"/>
          </a:xfrm>
        </p:spPr>
        <p:txBody>
          <a:bodyPr/>
          <a:lstStyle/>
          <a:p>
            <a:pPr algn="just"/>
            <a:r>
              <a:rPr lang="pt-BR" dirty="0" err="1" smtClean="0"/>
              <a:t>Dashboard</a:t>
            </a:r>
            <a:r>
              <a:rPr lang="pt-BR" dirty="0" smtClean="0"/>
              <a:t> – História</a:t>
            </a:r>
            <a:endParaRPr lang="pt-BR" dirty="0"/>
          </a:p>
        </p:txBody>
      </p:sp>
      <p:sp>
        <p:nvSpPr>
          <p:cNvPr id="6" name="Espaço Reservado para Texto 5">
            <a:extLst>
              <a:ext uri="{FF2B5EF4-FFF2-40B4-BE49-F238E27FC236}">
                <a16:creationId xmlns="" xmlns:a16="http://schemas.microsoft.com/office/drawing/2014/main" id="{3758F0E3-3D27-4A9B-A726-EECA16F89D8E}"/>
              </a:ext>
            </a:extLst>
          </p:cNvPr>
          <p:cNvSpPr>
            <a:spLocks noGrp="1"/>
          </p:cNvSpPr>
          <p:nvPr>
            <p:ph type="body" sz="quarter" idx="4294967295"/>
          </p:nvPr>
        </p:nvSpPr>
        <p:spPr>
          <a:xfrm>
            <a:off x="1368312" y="1838325"/>
            <a:ext cx="7689850" cy="2171700"/>
          </a:xfrm>
          <a:prstGeom prst="rect">
            <a:avLst/>
          </a:prstGeom>
        </p:spPr>
        <p:txBody>
          <a:bodyPr/>
          <a:lstStyle/>
          <a:p>
            <a:pPr>
              <a:lnSpc>
                <a:spcPct val="150000"/>
              </a:lnSpc>
              <a:buClr>
                <a:srgbClr val="00B9B4"/>
              </a:buClr>
              <a:buFont typeface="Arial" panose="020B0604020202020204" pitchFamily="34" charset="0"/>
              <a:buChar char="•"/>
            </a:pPr>
            <a:r>
              <a:rPr lang="pt-BR" sz="1600" dirty="0" smtClean="0">
                <a:solidFill>
                  <a:srgbClr val="353F40"/>
                </a:solidFill>
                <a:latin typeface="Arial" panose="020B0604020202020204" pitchFamily="34" charset="0"/>
                <a:cs typeface="Arial" panose="020B0604020202020204" pitchFamily="34" charset="0"/>
              </a:rPr>
              <a:t>Não havia recursos de análises preditivas, ou seja, com bases nos números atuais criar fórmulas para uma análise de possibilidades futuras.</a:t>
            </a:r>
          </a:p>
          <a:p>
            <a:pPr>
              <a:lnSpc>
                <a:spcPct val="150000"/>
              </a:lnSpc>
            </a:pPr>
            <a:endParaRPr lang="pt-BR" dirty="0">
              <a:solidFill>
                <a:srgbClr val="353F40"/>
              </a:solidFill>
              <a:latin typeface="Arial" panose="020B0604020202020204" pitchFamily="34" charset="0"/>
              <a:cs typeface="Arial" panose="020B0604020202020204" pitchFamily="34" charset="0"/>
            </a:endParaRPr>
          </a:p>
        </p:txBody>
      </p:sp>
      <p:pic>
        <p:nvPicPr>
          <p:cNvPr id="3" name="Imagem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02526" y="3352800"/>
            <a:ext cx="4027845" cy="2826874"/>
          </a:xfrm>
          <a:prstGeom prst="rect">
            <a:avLst/>
          </a:prstGeom>
        </p:spPr>
      </p:pic>
      <p:pic>
        <p:nvPicPr>
          <p:cNvPr id="4" name="Imagem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13855" y="3352800"/>
            <a:ext cx="3905443" cy="2793180"/>
          </a:xfrm>
          <a:prstGeom prst="rect">
            <a:avLst/>
          </a:prstGeom>
        </p:spPr>
      </p:pic>
    </p:spTree>
    <p:extLst>
      <p:ext uri="{BB962C8B-B14F-4D97-AF65-F5344CB8AC3E}">
        <p14:creationId xmlns:p14="http://schemas.microsoft.com/office/powerpoint/2010/main" val="4134253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p:cNvSpPr>
            <a:spLocks noGrp="1"/>
          </p:cNvSpPr>
          <p:nvPr>
            <p:ph type="body" sz="quarter" idx="11"/>
          </p:nvPr>
        </p:nvSpPr>
        <p:spPr>
          <a:xfrm>
            <a:off x="1368311" y="884146"/>
            <a:ext cx="5994513" cy="717550"/>
          </a:xfrm>
        </p:spPr>
        <p:txBody>
          <a:bodyPr/>
          <a:lstStyle/>
          <a:p>
            <a:r>
              <a:rPr lang="pt-BR" dirty="0" err="1"/>
              <a:t>Dashboard</a:t>
            </a:r>
            <a:r>
              <a:rPr lang="pt-BR" dirty="0"/>
              <a:t> </a:t>
            </a:r>
            <a:r>
              <a:rPr lang="pt-BR" dirty="0" smtClean="0"/>
              <a:t>– </a:t>
            </a:r>
            <a:r>
              <a:rPr lang="pt-BR" dirty="0"/>
              <a:t>História</a:t>
            </a:r>
          </a:p>
        </p:txBody>
      </p:sp>
      <p:sp>
        <p:nvSpPr>
          <p:cNvPr id="3" name="Espaço Reservado para Texto 2">
            <a:extLst>
              <a:ext uri="{FF2B5EF4-FFF2-40B4-BE49-F238E27FC236}">
                <a16:creationId xmlns="" xmlns:a16="http://schemas.microsoft.com/office/drawing/2014/main" id="{99C1D614-650C-44E5-AA3F-307845E9A0EC}"/>
              </a:ext>
            </a:extLst>
          </p:cNvPr>
          <p:cNvSpPr>
            <a:spLocks noGrp="1"/>
          </p:cNvSpPr>
          <p:nvPr>
            <p:ph type="body" sz="quarter" idx="4294967295"/>
          </p:nvPr>
        </p:nvSpPr>
        <p:spPr>
          <a:xfrm>
            <a:off x="1403122" y="1781633"/>
            <a:ext cx="8039100" cy="4448175"/>
          </a:xfrm>
          <a:prstGeom prst="rect">
            <a:avLst/>
          </a:prstGeom>
        </p:spPr>
        <p:txBody>
          <a:bodyPr/>
          <a:lstStyle/>
          <a:p>
            <a:pPr>
              <a:lnSpc>
                <a:spcPct val="150000"/>
              </a:lnSpc>
              <a:buClr>
                <a:srgbClr val="00B9B4"/>
              </a:buClr>
            </a:pPr>
            <a:r>
              <a:rPr lang="pt-BR" sz="1600" dirty="0">
                <a:solidFill>
                  <a:srgbClr val="353F40"/>
                </a:solidFill>
                <a:latin typeface="Arial" panose="020B0604020202020204" pitchFamily="34" charset="0"/>
                <a:cs typeface="Arial" panose="020B0604020202020204" pitchFamily="34" charset="0"/>
              </a:rPr>
              <a:t>Demandava um tempo elevado para redesenho quando o usuário de negócios solicitava novas </a:t>
            </a:r>
            <a:r>
              <a:rPr lang="pt-BR" sz="1600" dirty="0" smtClean="0">
                <a:solidFill>
                  <a:srgbClr val="353F40"/>
                </a:solidFill>
                <a:latin typeface="Arial" panose="020B0604020202020204" pitchFamily="34" charset="0"/>
                <a:cs typeface="Arial" panose="020B0604020202020204" pitchFamily="34" charset="0"/>
              </a:rPr>
              <a:t>demandas, </a:t>
            </a:r>
            <a:r>
              <a:rPr lang="pt-BR" sz="1600" dirty="0">
                <a:solidFill>
                  <a:srgbClr val="353F40"/>
                </a:solidFill>
                <a:latin typeface="Arial" panose="020B0604020202020204" pitchFamily="34" charset="0"/>
                <a:cs typeface="Arial" panose="020B0604020202020204" pitchFamily="34" charset="0"/>
              </a:rPr>
              <a:t>e hoje em poucos cliques se cria visões avançadas</a:t>
            </a:r>
            <a:r>
              <a:rPr lang="pt-BR" sz="1600" dirty="0" smtClean="0">
                <a:solidFill>
                  <a:srgbClr val="353F40"/>
                </a:solidFill>
                <a:latin typeface="Arial" panose="020B0604020202020204" pitchFamily="34" charset="0"/>
                <a:cs typeface="Arial" panose="020B0604020202020204" pitchFamily="34" charset="0"/>
              </a:rPr>
              <a:t>.</a:t>
            </a:r>
            <a:endParaRPr lang="pt-BR" sz="1600" dirty="0">
              <a:solidFill>
                <a:srgbClr val="353F40"/>
              </a:solidFill>
              <a:latin typeface="Arial" panose="020B0604020202020204" pitchFamily="34" charset="0"/>
              <a:cs typeface="Arial" panose="020B0604020202020204" pitchFamily="34" charset="0"/>
            </a:endParaRPr>
          </a:p>
        </p:txBody>
      </p:sp>
      <p:pic>
        <p:nvPicPr>
          <p:cNvPr id="4" name="Imagem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8124" y="4005720"/>
            <a:ext cx="2426475" cy="2245218"/>
          </a:xfrm>
          <a:prstGeom prst="rect">
            <a:avLst/>
          </a:prstGeom>
        </p:spPr>
      </p:pic>
      <p:pic>
        <p:nvPicPr>
          <p:cNvPr id="6" name="Imagem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99178" y="2896478"/>
            <a:ext cx="3072341" cy="1951892"/>
          </a:xfrm>
          <a:prstGeom prst="rect">
            <a:avLst/>
          </a:prstGeom>
        </p:spPr>
      </p:pic>
      <p:pic>
        <p:nvPicPr>
          <p:cNvPr id="7" name="Imagem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466098" y="3997536"/>
            <a:ext cx="3077620" cy="2654793"/>
          </a:xfrm>
          <a:prstGeom prst="rect">
            <a:avLst/>
          </a:prstGeom>
        </p:spPr>
      </p:pic>
      <p:sp>
        <p:nvSpPr>
          <p:cNvPr id="8" name="Seta entalhada para a direita 7"/>
          <p:cNvSpPr/>
          <p:nvPr/>
        </p:nvSpPr>
        <p:spPr>
          <a:xfrm rot="19033291">
            <a:off x="3322885" y="5186658"/>
            <a:ext cx="960107" cy="48005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pic>
        <p:nvPicPr>
          <p:cNvPr id="10" name="Imagem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966815">
            <a:off x="6396771" y="5016185"/>
            <a:ext cx="853513" cy="820999"/>
          </a:xfrm>
          <a:prstGeom prst="rect">
            <a:avLst/>
          </a:prstGeom>
        </p:spPr>
      </p:pic>
    </p:spTree>
    <p:extLst>
      <p:ext uri="{BB962C8B-B14F-4D97-AF65-F5344CB8AC3E}">
        <p14:creationId xmlns:p14="http://schemas.microsoft.com/office/powerpoint/2010/main" val="12338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2"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12"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12"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4"/>
          </p:nvPr>
        </p:nvSpPr>
        <p:spPr/>
        <p:txBody>
          <a:bodyPr/>
          <a:lstStyle/>
          <a:p>
            <a:r>
              <a:rPr lang="pt-BR" dirty="0"/>
              <a:t>Próxima </a:t>
            </a:r>
            <a:r>
              <a:rPr lang="pt-BR" dirty="0" smtClean="0"/>
              <a:t>aula</a:t>
            </a:r>
            <a:endParaRPr lang="pt-BR" dirty="0"/>
          </a:p>
        </p:txBody>
      </p:sp>
      <p:sp>
        <p:nvSpPr>
          <p:cNvPr id="3" name="Espaço Reservado para Texto 2"/>
          <p:cNvSpPr>
            <a:spLocks noGrp="1"/>
          </p:cNvSpPr>
          <p:nvPr>
            <p:ph type="body" sz="quarter" idx="15"/>
          </p:nvPr>
        </p:nvSpPr>
        <p:spPr/>
        <p:txBody>
          <a:bodyPr/>
          <a:lstStyle/>
          <a:p>
            <a:r>
              <a:rPr lang="pt-BR" dirty="0"/>
              <a:t>Benefícios para </a:t>
            </a:r>
            <a:r>
              <a:rPr lang="pt-BR" dirty="0" smtClean="0"/>
              <a:t>corporação​.</a:t>
            </a:r>
            <a:endParaRPr lang="pt-BR" dirty="0"/>
          </a:p>
        </p:txBody>
      </p:sp>
      <p:sp>
        <p:nvSpPr>
          <p:cNvPr id="4" name="Espaço Reservado para Texto 3"/>
          <p:cNvSpPr>
            <a:spLocks noGrp="1"/>
          </p:cNvSpPr>
          <p:nvPr>
            <p:ph type="body" sz="quarter" idx="16"/>
          </p:nvPr>
        </p:nvSpPr>
        <p:spPr/>
        <p:txBody>
          <a:bodyPr/>
          <a:lstStyle/>
          <a:p>
            <a:r>
              <a:rPr lang="pt-BR" dirty="0"/>
              <a:t>Benefícios para </a:t>
            </a:r>
            <a:r>
              <a:rPr lang="pt-BR" dirty="0" smtClean="0"/>
              <a:t>funcionários​.</a:t>
            </a:r>
            <a:endParaRPr lang="pt-BR" dirty="0"/>
          </a:p>
        </p:txBody>
      </p:sp>
      <p:sp>
        <p:nvSpPr>
          <p:cNvPr id="5" name="Espaço Reservado para Texto 4"/>
          <p:cNvSpPr>
            <a:spLocks noGrp="1"/>
          </p:cNvSpPr>
          <p:nvPr>
            <p:ph type="body" sz="quarter" idx="17"/>
          </p:nvPr>
        </p:nvSpPr>
        <p:spPr/>
        <p:txBody>
          <a:bodyPr/>
          <a:lstStyle/>
          <a:p>
            <a:r>
              <a:rPr lang="pt-BR" dirty="0"/>
              <a:t>Processo de Negócio dos </a:t>
            </a:r>
            <a:r>
              <a:rPr lang="pt-BR" dirty="0" err="1" smtClean="0"/>
              <a:t>Dashboards</a:t>
            </a:r>
            <a:r>
              <a:rPr lang="pt-BR" dirty="0" smtClean="0"/>
              <a:t>.</a:t>
            </a:r>
            <a:endParaRPr lang="pt-BR" dirty="0"/>
          </a:p>
        </p:txBody>
      </p:sp>
    </p:spTree>
    <p:extLst>
      <p:ext uri="{BB962C8B-B14F-4D97-AF65-F5344CB8AC3E}">
        <p14:creationId xmlns:p14="http://schemas.microsoft.com/office/powerpoint/2010/main" val="140316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p:txBody>
          <a:bodyPr/>
          <a:lstStyle/>
          <a:p>
            <a:r>
              <a:rPr lang="pt-BR" dirty="0" smtClean="0"/>
              <a:t>AULA 1.3</a:t>
            </a:r>
            <a:r>
              <a:rPr lang="pt-BR" dirty="0"/>
              <a:t>. </a:t>
            </a:r>
            <a:r>
              <a:rPr lang="pt-BR" dirty="0" smtClean="0"/>
              <a:t>DASHBOARDS: BENEFÍCIOS</a:t>
            </a:r>
            <a:endParaRPr lang="pt-BR" dirty="0"/>
          </a:p>
        </p:txBody>
      </p:sp>
      <p:sp>
        <p:nvSpPr>
          <p:cNvPr id="4" name="Espaço Reservado para Texto 3"/>
          <p:cNvSpPr>
            <a:spLocks noGrp="1"/>
          </p:cNvSpPr>
          <p:nvPr>
            <p:ph type="body" sz="quarter" idx="12"/>
          </p:nvPr>
        </p:nvSpPr>
        <p:spPr/>
        <p:txBody>
          <a:bodyPr/>
          <a:lstStyle/>
          <a:p>
            <a:r>
              <a:rPr lang="pt-BR" smtClean="0"/>
              <a:t>PROF. LEONARDO MAURÍCIO CERQUEIRA</a:t>
            </a:r>
            <a:endParaRPr lang="pt-BR" dirty="0"/>
          </a:p>
        </p:txBody>
      </p:sp>
      <p:sp>
        <p:nvSpPr>
          <p:cNvPr id="10" name="Espaço Reservado para Texto 1"/>
          <p:cNvSpPr>
            <a:spLocks noGrp="1"/>
          </p:cNvSpPr>
          <p:nvPr>
            <p:ph type="body" sz="quarter" idx="10"/>
          </p:nvPr>
        </p:nvSpPr>
        <p:spPr>
          <a:xfrm>
            <a:off x="1475868" y="2779713"/>
            <a:ext cx="9728944" cy="717550"/>
          </a:xfrm>
        </p:spPr>
        <p:txBody>
          <a:bodyPr anchor="ctr"/>
          <a:lstStyle/>
          <a:p>
            <a:r>
              <a:rPr lang="pt-BR" sz="2800" dirty="0" smtClean="0"/>
              <a:t>Monitoramento de Dados com </a:t>
            </a:r>
            <a:r>
              <a:rPr lang="pt-BR" sz="2800" dirty="0" err="1" smtClean="0"/>
              <a:t>Dashboards</a:t>
            </a:r>
            <a:endParaRPr lang="pt-BR" sz="2800" dirty="0"/>
          </a:p>
        </p:txBody>
      </p:sp>
    </p:spTree>
    <p:extLst>
      <p:ext uri="{BB962C8B-B14F-4D97-AF65-F5344CB8AC3E}">
        <p14:creationId xmlns:p14="http://schemas.microsoft.com/office/powerpoint/2010/main" val="2971187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p:cNvSpPr>
            <a:spLocks noGrp="1"/>
          </p:cNvSpPr>
          <p:nvPr>
            <p:ph type="body" sz="quarter" idx="10"/>
          </p:nvPr>
        </p:nvSpPr>
        <p:spPr/>
        <p:txBody>
          <a:bodyPr/>
          <a:lstStyle/>
          <a:p>
            <a:r>
              <a:rPr lang="pt-BR" dirty="0" smtClean="0"/>
              <a:t>Nesta aula</a:t>
            </a:r>
            <a:endParaRPr lang="pt-BR" dirty="0"/>
          </a:p>
        </p:txBody>
      </p:sp>
      <p:sp>
        <p:nvSpPr>
          <p:cNvPr id="9" name="Espaço Reservado para Texto 8"/>
          <p:cNvSpPr>
            <a:spLocks noGrp="1"/>
          </p:cNvSpPr>
          <p:nvPr>
            <p:ph type="body" sz="quarter" idx="11"/>
          </p:nvPr>
        </p:nvSpPr>
        <p:spPr/>
        <p:txBody>
          <a:bodyPr/>
          <a:lstStyle/>
          <a:p>
            <a:r>
              <a:rPr lang="pt-BR" dirty="0" smtClean="0"/>
              <a:t>Benefícios de </a:t>
            </a:r>
            <a:r>
              <a:rPr lang="pt-BR" dirty="0" err="1" smtClean="0"/>
              <a:t>dashboard</a:t>
            </a:r>
            <a:r>
              <a:rPr lang="pt-BR" dirty="0" smtClean="0"/>
              <a:t>​:</a:t>
            </a:r>
          </a:p>
          <a:p>
            <a:pPr lvl="1">
              <a:buFont typeface="Lato Semibold" panose="020F0502020204030203" pitchFamily="34" charset="0"/>
              <a:buChar char="—"/>
            </a:pPr>
            <a:r>
              <a:rPr lang="pt-BR" dirty="0" smtClean="0"/>
              <a:t>Benefícios para corporação​.</a:t>
            </a:r>
          </a:p>
          <a:p>
            <a:pPr lvl="1">
              <a:buFont typeface="Lato Semibold" panose="020F0502020204030203" pitchFamily="34" charset="0"/>
              <a:buChar char="—"/>
            </a:pPr>
            <a:r>
              <a:rPr lang="pt-BR" dirty="0" smtClean="0"/>
              <a:t>Benefícios para funcionários​.</a:t>
            </a:r>
          </a:p>
          <a:p>
            <a:r>
              <a:rPr lang="pt-BR" dirty="0" smtClean="0"/>
              <a:t>Processo de negócio dos </a:t>
            </a:r>
            <a:r>
              <a:rPr lang="pt-BR" dirty="0" err="1" smtClean="0"/>
              <a:t>dashboards</a:t>
            </a:r>
            <a:r>
              <a:rPr lang="pt-BR" dirty="0" smtClean="0"/>
              <a:t>.</a:t>
            </a:r>
          </a:p>
          <a:p>
            <a:endParaRPr lang="pt-BR" dirty="0"/>
          </a:p>
        </p:txBody>
      </p:sp>
    </p:spTree>
    <p:extLst>
      <p:ext uri="{BB962C8B-B14F-4D97-AF65-F5344CB8AC3E}">
        <p14:creationId xmlns:p14="http://schemas.microsoft.com/office/powerpoint/2010/main" val="2261960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 xmlns:a16="http://schemas.microsoft.com/office/drawing/2014/main" id="{FFD801EF-7D44-4F5A-B5DF-93BD2BBE1529}"/>
              </a:ext>
            </a:extLst>
          </p:cNvPr>
          <p:cNvPicPr>
            <a:picLocks noChangeAspect="1"/>
          </p:cNvPicPr>
          <p:nvPr/>
        </p:nvPicPr>
        <p:blipFill>
          <a:blip r:embed="rId2"/>
          <a:stretch>
            <a:fillRect/>
          </a:stretch>
        </p:blipFill>
        <p:spPr>
          <a:xfrm>
            <a:off x="1553245" y="2428669"/>
            <a:ext cx="8042817" cy="4269206"/>
          </a:xfrm>
          <a:prstGeom prst="rect">
            <a:avLst/>
          </a:prstGeom>
        </p:spPr>
      </p:pic>
      <p:sp>
        <p:nvSpPr>
          <p:cNvPr id="7" name="Espaço Reservado para Texto 6">
            <a:extLst>
              <a:ext uri="{FF2B5EF4-FFF2-40B4-BE49-F238E27FC236}">
                <a16:creationId xmlns="" xmlns:a16="http://schemas.microsoft.com/office/drawing/2014/main" id="{D01E36B5-2FB5-4C4B-8AFB-C673C21D34E2}"/>
              </a:ext>
            </a:extLst>
          </p:cNvPr>
          <p:cNvSpPr>
            <a:spLocks noGrp="1"/>
          </p:cNvSpPr>
          <p:nvPr>
            <p:ph type="body" sz="quarter" idx="11"/>
          </p:nvPr>
        </p:nvSpPr>
        <p:spPr>
          <a:xfrm>
            <a:off x="1368311" y="1182096"/>
            <a:ext cx="6947013" cy="717550"/>
          </a:xfrm>
        </p:spPr>
        <p:txBody>
          <a:bodyPr/>
          <a:lstStyle/>
          <a:p>
            <a:r>
              <a:rPr lang="pt-PT" dirty="0" smtClean="0"/>
              <a:t>Dashboards benefícios para a corporação na tomada de decisão</a:t>
            </a:r>
            <a:endParaRPr lang="pt-BR" dirty="0"/>
          </a:p>
        </p:txBody>
      </p:sp>
    </p:spTree>
    <p:extLst>
      <p:ext uri="{BB962C8B-B14F-4D97-AF65-F5344CB8AC3E}">
        <p14:creationId xmlns:p14="http://schemas.microsoft.com/office/powerpoint/2010/main" val="3035471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 xmlns:a16="http://schemas.microsoft.com/office/drawing/2014/main" id="{00F3436C-6151-C94C-B744-A3F9CD263B69}"/>
              </a:ext>
            </a:extLst>
          </p:cNvPr>
          <p:cNvSpPr>
            <a:spLocks noGrp="1"/>
          </p:cNvSpPr>
          <p:nvPr>
            <p:ph type="body" sz="quarter" idx="12"/>
          </p:nvPr>
        </p:nvSpPr>
        <p:spPr>
          <a:xfrm>
            <a:off x="8077370" y="2702203"/>
            <a:ext cx="4113044" cy="445771"/>
          </a:xfrm>
        </p:spPr>
        <p:txBody>
          <a:bodyPr rtlCol="0"/>
          <a:lstStyle/>
          <a:p>
            <a:pPr rtl="0"/>
            <a:r>
              <a:rPr lang="pt-BR" dirty="0">
                <a:effectLst>
                  <a:outerShdw blurRad="38100" dist="38100" dir="2700000" algn="tl">
                    <a:srgbClr val="000000">
                      <a:alpha val="43137"/>
                    </a:srgbClr>
                  </a:outerShdw>
                </a:effectLst>
              </a:rPr>
              <a:t>CONHECIMENTO</a:t>
            </a:r>
          </a:p>
        </p:txBody>
      </p:sp>
      <p:sp>
        <p:nvSpPr>
          <p:cNvPr id="3" name="Espaço Reservado para Texto 2">
            <a:extLst>
              <a:ext uri="{FF2B5EF4-FFF2-40B4-BE49-F238E27FC236}">
                <a16:creationId xmlns="" xmlns:a16="http://schemas.microsoft.com/office/drawing/2014/main" id="{7F079C01-227C-2443-9347-276A4088F2BD}"/>
              </a:ext>
            </a:extLst>
          </p:cNvPr>
          <p:cNvSpPr>
            <a:spLocks noGrp="1"/>
          </p:cNvSpPr>
          <p:nvPr>
            <p:ph type="body" sz="quarter" idx="10"/>
          </p:nvPr>
        </p:nvSpPr>
        <p:spPr>
          <a:xfrm>
            <a:off x="304801" y="2702204"/>
            <a:ext cx="1989667" cy="445771"/>
          </a:xfrm>
        </p:spPr>
        <p:txBody>
          <a:bodyPr rtlCol="0"/>
          <a:lstStyle/>
          <a:p>
            <a:pPr rtl="0"/>
            <a:r>
              <a:rPr lang="pt-BR" dirty="0"/>
              <a:t>DADOS</a:t>
            </a:r>
          </a:p>
        </p:txBody>
      </p:sp>
      <p:sp>
        <p:nvSpPr>
          <p:cNvPr id="79" name="Caixa de texto 333"/>
          <p:cNvSpPr txBox="1"/>
          <p:nvPr/>
        </p:nvSpPr>
        <p:spPr>
          <a:xfrm rot="16200000">
            <a:off x="5927722" y="2708280"/>
            <a:ext cx="3257559" cy="584201"/>
          </a:xfrm>
          <a:prstGeom prst="rect">
            <a:avLst/>
          </a:prstGeom>
          <a:noFill/>
          <a:effectLst/>
        </p:spPr>
        <p:txBody>
          <a:bodyPr wrap="square" rtlCol="0">
            <a:prstTxWarp prst="textArchUp">
              <a:avLst/>
            </a:prstTxWarp>
            <a:spAutoFit/>
          </a:bodyPr>
          <a:lstStyle/>
          <a:p>
            <a:pPr algn="ctr" defTabSz="914377">
              <a:lnSpc>
                <a:spcPct val="85000"/>
              </a:lnSpc>
              <a:defRPr/>
            </a:pPr>
            <a:r>
              <a:rPr lang="pt-BR" sz="2200" dirty="0">
                <a:solidFill>
                  <a:srgbClr val="000000"/>
                </a:solidFill>
                <a:latin typeface="Arial" panose="020B0604020202020204"/>
                <a:cs typeface="Arial Narrow"/>
              </a:rPr>
              <a:t>Conexões e experiências</a:t>
            </a:r>
          </a:p>
        </p:txBody>
      </p:sp>
      <p:sp>
        <p:nvSpPr>
          <p:cNvPr id="78" name="Caixa de texto 333"/>
          <p:cNvSpPr txBox="1"/>
          <p:nvPr/>
        </p:nvSpPr>
        <p:spPr>
          <a:xfrm rot="16200000">
            <a:off x="5250658" y="2767278"/>
            <a:ext cx="2163500" cy="438943"/>
          </a:xfrm>
          <a:prstGeom prst="rect">
            <a:avLst/>
          </a:prstGeom>
          <a:noFill/>
          <a:effectLst/>
        </p:spPr>
        <p:txBody>
          <a:bodyPr wrap="square" rtlCol="0">
            <a:prstTxWarp prst="textArchUp">
              <a:avLst/>
            </a:prstTxWarp>
            <a:spAutoFit/>
          </a:bodyPr>
          <a:lstStyle/>
          <a:p>
            <a:pPr algn="ctr" defTabSz="914377">
              <a:lnSpc>
                <a:spcPct val="85000"/>
              </a:lnSpc>
              <a:defRPr/>
            </a:pPr>
            <a:r>
              <a:rPr lang="pt-BR" sz="2200" dirty="0">
                <a:solidFill>
                  <a:srgbClr val="000000"/>
                </a:solidFill>
                <a:latin typeface="Arial" panose="020B0604020202020204"/>
                <a:cs typeface="Arial Narrow"/>
              </a:rPr>
              <a:t>INFORMAÇÃO</a:t>
            </a:r>
          </a:p>
        </p:txBody>
      </p:sp>
      <p:sp>
        <p:nvSpPr>
          <p:cNvPr id="56" name="Caixa de texto 333"/>
          <p:cNvSpPr txBox="1"/>
          <p:nvPr/>
        </p:nvSpPr>
        <p:spPr>
          <a:xfrm>
            <a:off x="3149600" y="2743201"/>
            <a:ext cx="1225821" cy="563231"/>
          </a:xfrm>
          <a:prstGeom prst="rect">
            <a:avLst/>
          </a:prstGeom>
          <a:noFill/>
          <a:effectLst/>
        </p:spPr>
        <p:txBody>
          <a:bodyPr wrap="square" rtlCol="0">
            <a:prstTxWarp prst="textNoShape">
              <a:avLst/>
            </a:prstTxWarp>
            <a:spAutoFit/>
          </a:bodyPr>
          <a:lstStyle/>
          <a:p>
            <a:pPr algn="ctr" defTabSz="914377">
              <a:lnSpc>
                <a:spcPct val="85000"/>
              </a:lnSpc>
              <a:defRPr/>
            </a:pPr>
            <a:r>
              <a:rPr lang="pt-BR" dirty="0">
                <a:solidFill>
                  <a:srgbClr val="FFFFFF"/>
                </a:solidFill>
                <a:latin typeface="Arial" panose="020B0604020202020204"/>
                <a:cs typeface="Arial Narrow"/>
              </a:rPr>
              <a:t>Processamento</a:t>
            </a:r>
            <a:endParaRPr lang="pt-BR" sz="2800" dirty="0">
              <a:solidFill>
                <a:srgbClr val="FFFFFF"/>
              </a:solidFill>
              <a:latin typeface="Arial" panose="020B0604020202020204"/>
              <a:cs typeface="Arial Narrow"/>
            </a:endParaRPr>
          </a:p>
        </p:txBody>
      </p:sp>
      <p:sp>
        <p:nvSpPr>
          <p:cNvPr id="12" name="Caixa de texto 333">
            <a:extLst>
              <a:ext uri="{FF2B5EF4-FFF2-40B4-BE49-F238E27FC236}">
                <a16:creationId xmlns="" xmlns:a16="http://schemas.microsoft.com/office/drawing/2014/main" id="{F5B4EED3-6A62-4E53-8FEA-0E3522324EB7}"/>
              </a:ext>
            </a:extLst>
          </p:cNvPr>
          <p:cNvSpPr txBox="1"/>
          <p:nvPr/>
        </p:nvSpPr>
        <p:spPr>
          <a:xfrm rot="16200000">
            <a:off x="4171999" y="2805345"/>
            <a:ext cx="2163500" cy="438943"/>
          </a:xfrm>
          <a:prstGeom prst="rect">
            <a:avLst/>
          </a:prstGeom>
          <a:noFill/>
          <a:effectLst/>
        </p:spPr>
        <p:txBody>
          <a:bodyPr wrap="square" rtlCol="0">
            <a:prstTxWarp prst="textArchUp">
              <a:avLst/>
            </a:prstTxWarp>
            <a:spAutoFit/>
          </a:bodyPr>
          <a:lstStyle/>
          <a:p>
            <a:pPr algn="ctr" defTabSz="914377">
              <a:lnSpc>
                <a:spcPct val="85000"/>
              </a:lnSpc>
              <a:defRPr/>
            </a:pPr>
            <a:r>
              <a:rPr lang="pt-BR" sz="1600" dirty="0">
                <a:solidFill>
                  <a:srgbClr val="000000"/>
                </a:solidFill>
                <a:latin typeface="Arial" panose="020B0604020202020204"/>
                <a:cs typeface="Arial Narrow"/>
              </a:rPr>
              <a:t>Tratamentos</a:t>
            </a:r>
          </a:p>
          <a:p>
            <a:pPr algn="ctr" defTabSz="914377">
              <a:lnSpc>
                <a:spcPct val="85000"/>
              </a:lnSpc>
              <a:defRPr/>
            </a:pPr>
            <a:r>
              <a:rPr lang="pt-BR" sz="1600" dirty="0">
                <a:solidFill>
                  <a:srgbClr val="000000"/>
                </a:solidFill>
                <a:latin typeface="Arial" panose="020B0604020202020204"/>
                <a:cs typeface="Arial Narrow"/>
              </a:rPr>
              <a:t>Classificação</a:t>
            </a:r>
          </a:p>
          <a:p>
            <a:pPr algn="ctr" defTabSz="914377">
              <a:lnSpc>
                <a:spcPct val="85000"/>
              </a:lnSpc>
              <a:defRPr/>
            </a:pPr>
            <a:r>
              <a:rPr lang="pt-BR" sz="1600" dirty="0">
                <a:solidFill>
                  <a:srgbClr val="000000"/>
                </a:solidFill>
                <a:latin typeface="Arial" panose="020B0604020202020204"/>
                <a:cs typeface="Arial Narrow"/>
              </a:rPr>
              <a:t>Organização</a:t>
            </a:r>
          </a:p>
        </p:txBody>
      </p:sp>
      <p:sp>
        <p:nvSpPr>
          <p:cNvPr id="8" name="Retângulo 7">
            <a:extLst>
              <a:ext uri="{FF2B5EF4-FFF2-40B4-BE49-F238E27FC236}">
                <a16:creationId xmlns="" xmlns:a16="http://schemas.microsoft.com/office/drawing/2014/main" id="{F39FBA56-D8B2-49A4-939E-7F02CA4EA630}"/>
              </a:ext>
            </a:extLst>
          </p:cNvPr>
          <p:cNvSpPr/>
          <p:nvPr/>
        </p:nvSpPr>
        <p:spPr>
          <a:xfrm>
            <a:off x="9587264" y="6145995"/>
            <a:ext cx="2603149" cy="276999"/>
          </a:xfrm>
          <a:prstGeom prst="rect">
            <a:avLst/>
          </a:prstGeom>
        </p:spPr>
        <p:txBody>
          <a:bodyPr wrap="none">
            <a:spAutoFit/>
          </a:bodyPr>
          <a:lstStyle/>
          <a:p>
            <a:r>
              <a:rPr lang="pt-BR" sz="1200" dirty="0">
                <a:solidFill>
                  <a:schemeClr val="bg1">
                    <a:lumMod val="65000"/>
                  </a:schemeClr>
                </a:solidFill>
                <a:latin typeface="Arial" panose="020B0604020202020204" pitchFamily="34" charset="0"/>
                <a:cs typeface="Arial" panose="020B0604020202020204" pitchFamily="34" charset="0"/>
                <a:hlinkClick r:id="rId2">
                  <a:extLst>
                    <a:ext uri="{A12FA001-AC4F-418D-AE19-62706E023703}">
                      <ahyp:hlinkClr xmlns="" xmlns:ahyp="http://schemas.microsoft.com/office/drawing/2018/hyperlinkcolor" val="tx"/>
                    </a:ext>
                  </a:extLst>
                </a:hlinkClick>
              </a:rPr>
              <a:t>https://www.shutterstock.com/home</a:t>
            </a:r>
            <a:endParaRPr lang="pt-BR" sz="1200" i="1" dirty="0">
              <a:solidFill>
                <a:schemeClr val="bg1">
                  <a:lumMod val="6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500"/>
                                        <p:tgtEl>
                                          <p:spTgt spid="7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fade">
                                      <p:cBhvr>
                                        <p:cTn id="3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build="p"/>
      <p:bldP spid="79" grpId="0"/>
      <p:bldP spid="78" grpId="0"/>
      <p:bldP spid="56"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 xmlns:a16="http://schemas.microsoft.com/office/drawing/2014/main" id="{72BACC4E-497F-4E13-BE74-9450CE69357D}"/>
              </a:ext>
            </a:extLst>
          </p:cNvPr>
          <p:cNvSpPr>
            <a:spLocks noGrp="1"/>
          </p:cNvSpPr>
          <p:nvPr>
            <p:ph type="body" sz="quarter" idx="15"/>
          </p:nvPr>
        </p:nvSpPr>
        <p:spPr/>
        <p:txBody>
          <a:bodyPr/>
          <a:lstStyle/>
          <a:p>
            <a:pPr>
              <a:lnSpc>
                <a:spcPct val="150000"/>
              </a:lnSpc>
            </a:pPr>
            <a:r>
              <a:rPr lang="pt-PT" sz="1400" dirty="0" smtClean="0"/>
              <a:t>Capacidade para identificar e corrigir as tendências negativas facilmente</a:t>
            </a:r>
            <a:r>
              <a:rPr lang="pt-BR" sz="1400" dirty="0" smtClean="0"/>
              <a:t>.</a:t>
            </a:r>
            <a:endParaRPr lang="pt-PT" sz="1400" dirty="0"/>
          </a:p>
        </p:txBody>
      </p:sp>
      <p:sp>
        <p:nvSpPr>
          <p:cNvPr id="3" name="Espaço Reservado para Texto 2">
            <a:extLst>
              <a:ext uri="{FF2B5EF4-FFF2-40B4-BE49-F238E27FC236}">
                <a16:creationId xmlns="" xmlns:a16="http://schemas.microsoft.com/office/drawing/2014/main" id="{7EB729A4-AB57-4EFB-A525-2CC4AB36CDDE}"/>
              </a:ext>
            </a:extLst>
          </p:cNvPr>
          <p:cNvSpPr>
            <a:spLocks noGrp="1"/>
          </p:cNvSpPr>
          <p:nvPr>
            <p:ph type="body" sz="quarter" idx="16"/>
          </p:nvPr>
        </p:nvSpPr>
        <p:spPr>
          <a:xfrm>
            <a:off x="1370120" y="1860119"/>
            <a:ext cx="4532521" cy="1013636"/>
          </a:xfrm>
        </p:spPr>
        <p:txBody>
          <a:bodyPr/>
          <a:lstStyle/>
          <a:p>
            <a:pPr>
              <a:lnSpc>
                <a:spcPct val="150000"/>
              </a:lnSpc>
            </a:pPr>
            <a:r>
              <a:rPr lang="pt-PT" sz="1400" dirty="0" smtClean="0"/>
              <a:t>Capacidade de tomar decisões bem informadas, baseadas em dados coletados de um projeto de Business Intelligence/Analytics Corporativo.</a:t>
            </a:r>
            <a:endParaRPr lang="pt-PT" sz="1400" dirty="0"/>
          </a:p>
        </p:txBody>
      </p:sp>
      <p:sp>
        <p:nvSpPr>
          <p:cNvPr id="4" name="Espaço Reservado para Texto 3">
            <a:extLst>
              <a:ext uri="{FF2B5EF4-FFF2-40B4-BE49-F238E27FC236}">
                <a16:creationId xmlns="" xmlns:a16="http://schemas.microsoft.com/office/drawing/2014/main" id="{5921743B-DF59-4B62-A5E7-60FCE11E868B}"/>
              </a:ext>
            </a:extLst>
          </p:cNvPr>
          <p:cNvSpPr>
            <a:spLocks noGrp="1"/>
          </p:cNvSpPr>
          <p:nvPr>
            <p:ph type="body" sz="quarter" idx="17"/>
          </p:nvPr>
        </p:nvSpPr>
        <p:spPr/>
        <p:txBody>
          <a:bodyPr/>
          <a:lstStyle/>
          <a:p>
            <a:pPr>
              <a:lnSpc>
                <a:spcPct val="150000"/>
              </a:lnSpc>
            </a:pPr>
            <a:r>
              <a:rPr lang="pt-PT" sz="1400" dirty="0" smtClean="0"/>
              <a:t>Capacidade de Organizar grandes volumes de dados em um espaço sumarizado, facilitando análise de resultados em projetos como de Big Data.</a:t>
            </a:r>
            <a:endParaRPr lang="pt-PT" sz="1400" dirty="0"/>
          </a:p>
        </p:txBody>
      </p:sp>
      <p:sp>
        <p:nvSpPr>
          <p:cNvPr id="5" name="Espaço Reservado para Texto 4">
            <a:extLst>
              <a:ext uri="{FF2B5EF4-FFF2-40B4-BE49-F238E27FC236}">
                <a16:creationId xmlns="" xmlns:a16="http://schemas.microsoft.com/office/drawing/2014/main" id="{DCEB840F-00C5-4B71-95DE-4EA43FBC2B02}"/>
              </a:ext>
            </a:extLst>
          </p:cNvPr>
          <p:cNvSpPr>
            <a:spLocks noGrp="1"/>
          </p:cNvSpPr>
          <p:nvPr>
            <p:ph type="body" sz="quarter" idx="18"/>
          </p:nvPr>
        </p:nvSpPr>
        <p:spPr/>
        <p:txBody>
          <a:bodyPr/>
          <a:lstStyle/>
          <a:p>
            <a:pPr>
              <a:lnSpc>
                <a:spcPct val="150000"/>
              </a:lnSpc>
            </a:pPr>
            <a:r>
              <a:rPr lang="pt-PT" sz="1400" smtClean="0"/>
              <a:t>Capacidade de medir a eficiência e ineficiência da organização.</a:t>
            </a:r>
            <a:endParaRPr lang="pt-PT" sz="1400" dirty="0"/>
          </a:p>
        </p:txBody>
      </p:sp>
      <p:sp>
        <p:nvSpPr>
          <p:cNvPr id="6" name="Espaço Reservado para Texto 5">
            <a:extLst>
              <a:ext uri="{FF2B5EF4-FFF2-40B4-BE49-F238E27FC236}">
                <a16:creationId xmlns="" xmlns:a16="http://schemas.microsoft.com/office/drawing/2014/main" id="{88BB1ABA-54A9-4C73-BEC3-D7E0F3B13283}"/>
              </a:ext>
            </a:extLst>
          </p:cNvPr>
          <p:cNvSpPr>
            <a:spLocks noGrp="1"/>
          </p:cNvSpPr>
          <p:nvPr>
            <p:ph type="body" sz="quarter" idx="19"/>
          </p:nvPr>
        </p:nvSpPr>
        <p:spPr/>
        <p:txBody>
          <a:bodyPr/>
          <a:lstStyle/>
          <a:p>
            <a:pPr>
              <a:lnSpc>
                <a:spcPct val="150000"/>
              </a:lnSpc>
            </a:pPr>
            <a:r>
              <a:rPr lang="pt-BR" sz="1400" dirty="0" smtClean="0"/>
              <a:t>Capacidade de realizar análise melhorada através de apresentação visual de medidas de desempenho.</a:t>
            </a:r>
            <a:endParaRPr lang="pt-BR" sz="1400" dirty="0"/>
          </a:p>
        </p:txBody>
      </p:sp>
    </p:spTree>
    <p:extLst>
      <p:ext uri="{BB962C8B-B14F-4D97-AF65-F5344CB8AC3E}">
        <p14:creationId xmlns:p14="http://schemas.microsoft.com/office/powerpoint/2010/main" val="380198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a:extLst>
              <a:ext uri="{FF2B5EF4-FFF2-40B4-BE49-F238E27FC236}">
                <a16:creationId xmlns="" xmlns:a16="http://schemas.microsoft.com/office/drawing/2014/main" id="{85AA6400-DF3E-4042-BC28-6F833C6DCF57}"/>
              </a:ext>
            </a:extLst>
          </p:cNvPr>
          <p:cNvSpPr>
            <a:spLocks noGrp="1"/>
          </p:cNvSpPr>
          <p:nvPr>
            <p:ph type="body" sz="quarter" idx="14"/>
          </p:nvPr>
        </p:nvSpPr>
        <p:spPr>
          <a:xfrm>
            <a:off x="2207476" y="817366"/>
            <a:ext cx="6792686" cy="717550"/>
          </a:xfrm>
        </p:spPr>
        <p:txBody>
          <a:bodyPr/>
          <a:lstStyle/>
          <a:p>
            <a:r>
              <a:rPr lang="pt-BR" dirty="0" smtClean="0"/>
              <a:t>Benefícios dos </a:t>
            </a:r>
            <a:r>
              <a:rPr lang="pt-BR" dirty="0" err="1" smtClean="0"/>
              <a:t>dashboards</a:t>
            </a:r>
            <a:endParaRPr lang="pt-BR" dirty="0"/>
          </a:p>
        </p:txBody>
      </p:sp>
      <p:sp>
        <p:nvSpPr>
          <p:cNvPr id="9" name="Espaço Reservado para Texto 8">
            <a:extLst>
              <a:ext uri="{FF2B5EF4-FFF2-40B4-BE49-F238E27FC236}">
                <a16:creationId xmlns="" xmlns:a16="http://schemas.microsoft.com/office/drawing/2014/main" id="{75BB9C3B-984C-44D7-A43B-D9D662212942}"/>
              </a:ext>
            </a:extLst>
          </p:cNvPr>
          <p:cNvSpPr>
            <a:spLocks noGrp="1"/>
          </p:cNvSpPr>
          <p:nvPr>
            <p:ph type="body" sz="quarter" idx="15"/>
          </p:nvPr>
        </p:nvSpPr>
        <p:spPr/>
        <p:txBody>
          <a:bodyPr/>
          <a:lstStyle/>
          <a:p>
            <a:r>
              <a:rPr lang="en-US" dirty="0" err="1" smtClean="0"/>
              <a:t>Menor</a:t>
            </a:r>
            <a:r>
              <a:rPr lang="en-US" dirty="0" smtClean="0"/>
              <a:t> tempo no </a:t>
            </a:r>
            <a:r>
              <a:rPr lang="en-US" dirty="0" err="1" smtClean="0"/>
              <a:t>treinamento</a:t>
            </a:r>
            <a:r>
              <a:rPr lang="en-US" dirty="0" smtClean="0"/>
              <a:t> e </a:t>
            </a:r>
            <a:r>
              <a:rPr lang="en-US" dirty="0" err="1" smtClean="0"/>
              <a:t>aprendizado</a:t>
            </a:r>
            <a:r>
              <a:rPr lang="en-US" dirty="0" smtClean="0"/>
              <a:t> </a:t>
            </a:r>
            <a:r>
              <a:rPr lang="en-US" dirty="0" err="1" smtClean="0"/>
              <a:t>rápido</a:t>
            </a:r>
            <a:r>
              <a:rPr lang="en-US" dirty="0" smtClean="0"/>
              <a:t>.</a:t>
            </a:r>
          </a:p>
          <a:p>
            <a:endParaRPr lang="pt-BR" dirty="0"/>
          </a:p>
        </p:txBody>
      </p:sp>
      <p:sp>
        <p:nvSpPr>
          <p:cNvPr id="10" name="Espaço Reservado para Texto 9">
            <a:extLst>
              <a:ext uri="{FF2B5EF4-FFF2-40B4-BE49-F238E27FC236}">
                <a16:creationId xmlns="" xmlns:a16="http://schemas.microsoft.com/office/drawing/2014/main" id="{BAE84966-EC1D-4395-9DF2-8988F5A62F42}"/>
              </a:ext>
            </a:extLst>
          </p:cNvPr>
          <p:cNvSpPr>
            <a:spLocks noGrp="1"/>
          </p:cNvSpPr>
          <p:nvPr>
            <p:ph type="body" sz="quarter" idx="16"/>
          </p:nvPr>
        </p:nvSpPr>
        <p:spPr/>
        <p:txBody>
          <a:bodyPr/>
          <a:lstStyle/>
          <a:p>
            <a:r>
              <a:rPr lang="en-US" dirty="0" err="1" smtClean="0"/>
              <a:t>Redução</a:t>
            </a:r>
            <a:r>
              <a:rPr lang="en-US" dirty="0" smtClean="0"/>
              <a:t> da </a:t>
            </a:r>
            <a:r>
              <a:rPr lang="en-US" dirty="0" err="1" smtClean="0"/>
              <a:t>necessidade</a:t>
            </a:r>
            <a:r>
              <a:rPr lang="en-US" dirty="0" smtClean="0"/>
              <a:t> de </a:t>
            </a:r>
            <a:r>
              <a:rPr lang="en-US" dirty="0" err="1" smtClean="0"/>
              <a:t>criar</a:t>
            </a:r>
            <a:r>
              <a:rPr lang="en-US" dirty="0" smtClean="0"/>
              <a:t> e </a:t>
            </a:r>
            <a:r>
              <a:rPr lang="en-US" dirty="0" err="1" smtClean="0"/>
              <a:t>manter</a:t>
            </a:r>
            <a:r>
              <a:rPr lang="en-US" dirty="0" smtClean="0"/>
              <a:t> um </a:t>
            </a:r>
            <a:r>
              <a:rPr lang="en-US" dirty="0" err="1" smtClean="0"/>
              <a:t>grande</a:t>
            </a:r>
            <a:r>
              <a:rPr lang="en-US" dirty="0" smtClean="0"/>
              <a:t> </a:t>
            </a:r>
            <a:r>
              <a:rPr lang="en-US" dirty="0" err="1" smtClean="0"/>
              <a:t>número</a:t>
            </a:r>
            <a:r>
              <a:rPr lang="en-US" dirty="0" smtClean="0"/>
              <a:t> de dados </a:t>
            </a:r>
            <a:r>
              <a:rPr lang="en-US" dirty="0" err="1" smtClean="0"/>
              <a:t>estátisticos</a:t>
            </a:r>
            <a:r>
              <a:rPr lang="en-US" dirty="0" smtClean="0"/>
              <a:t>.</a:t>
            </a:r>
          </a:p>
          <a:p>
            <a:endParaRPr lang="pt-BR" dirty="0"/>
          </a:p>
        </p:txBody>
      </p:sp>
      <p:sp>
        <p:nvSpPr>
          <p:cNvPr id="11" name="Espaço Reservado para Texto 10">
            <a:extLst>
              <a:ext uri="{FF2B5EF4-FFF2-40B4-BE49-F238E27FC236}">
                <a16:creationId xmlns="" xmlns:a16="http://schemas.microsoft.com/office/drawing/2014/main" id="{88AD9A34-88A7-4A3E-A624-DC85A56B9289}"/>
              </a:ext>
            </a:extLst>
          </p:cNvPr>
          <p:cNvSpPr>
            <a:spLocks noGrp="1"/>
          </p:cNvSpPr>
          <p:nvPr>
            <p:ph type="body" sz="quarter" idx="17"/>
          </p:nvPr>
        </p:nvSpPr>
        <p:spPr/>
        <p:txBody>
          <a:bodyPr/>
          <a:lstStyle/>
          <a:p>
            <a:r>
              <a:rPr lang="en-US" dirty="0" err="1" smtClean="0"/>
              <a:t>Maior</a:t>
            </a:r>
            <a:r>
              <a:rPr lang="en-US" dirty="0" smtClean="0"/>
              <a:t> tempo </a:t>
            </a:r>
            <a:r>
              <a:rPr lang="en-US" dirty="0" err="1" smtClean="0"/>
              <a:t>analisando</a:t>
            </a:r>
            <a:r>
              <a:rPr lang="en-US" dirty="0" smtClean="0"/>
              <a:t> dados do que </a:t>
            </a:r>
            <a:r>
              <a:rPr lang="en-US" dirty="0" err="1" smtClean="0"/>
              <a:t>gerando</a:t>
            </a:r>
            <a:r>
              <a:rPr lang="en-US" dirty="0" smtClean="0"/>
              <a:t> dados.</a:t>
            </a:r>
            <a:endParaRPr lang="en-US" dirty="0"/>
          </a:p>
        </p:txBody>
      </p:sp>
      <p:sp>
        <p:nvSpPr>
          <p:cNvPr id="12" name="Espaço Reservado para Texto 11">
            <a:extLst>
              <a:ext uri="{FF2B5EF4-FFF2-40B4-BE49-F238E27FC236}">
                <a16:creationId xmlns="" xmlns:a16="http://schemas.microsoft.com/office/drawing/2014/main" id="{955167D5-AC16-4F84-8C8B-E72BE0BBACBF}"/>
              </a:ext>
            </a:extLst>
          </p:cNvPr>
          <p:cNvSpPr>
            <a:spLocks noGrp="1"/>
          </p:cNvSpPr>
          <p:nvPr>
            <p:ph type="body" sz="quarter" idx="18"/>
          </p:nvPr>
        </p:nvSpPr>
        <p:spPr>
          <a:xfrm>
            <a:off x="2207476" y="5299486"/>
            <a:ext cx="5095036" cy="1013636"/>
          </a:xfrm>
        </p:spPr>
        <p:txBody>
          <a:bodyPr/>
          <a:lstStyle/>
          <a:p>
            <a:r>
              <a:rPr lang="en-US" dirty="0" err="1" smtClean="0"/>
              <a:t>Ganho</a:t>
            </a:r>
            <a:r>
              <a:rPr lang="en-US" dirty="0" smtClean="0"/>
              <a:t> de tempo </a:t>
            </a:r>
            <a:r>
              <a:rPr lang="en-US" dirty="0" err="1" smtClean="0"/>
              <a:t>por</a:t>
            </a:r>
            <a:r>
              <a:rPr lang="en-US" dirty="0" smtClean="0"/>
              <a:t> </a:t>
            </a:r>
            <a:r>
              <a:rPr lang="en-US" dirty="0" err="1" smtClean="0"/>
              <a:t>não</a:t>
            </a:r>
            <a:r>
              <a:rPr lang="en-US" dirty="0" smtClean="0"/>
              <a:t> </a:t>
            </a:r>
            <a:r>
              <a:rPr lang="en-US" dirty="0" err="1" smtClean="0"/>
              <a:t>precisar</a:t>
            </a:r>
            <a:r>
              <a:rPr lang="en-US" dirty="0" smtClean="0"/>
              <a:t> de </a:t>
            </a:r>
            <a:r>
              <a:rPr lang="en-US" dirty="0" err="1" smtClean="0"/>
              <a:t>vários</a:t>
            </a:r>
            <a:r>
              <a:rPr lang="en-US" dirty="0" smtClean="0"/>
              <a:t> </a:t>
            </a:r>
            <a:r>
              <a:rPr lang="en-US" dirty="0" err="1" smtClean="0"/>
              <a:t>relatórios</a:t>
            </a:r>
            <a:r>
              <a:rPr lang="en-US" dirty="0" smtClean="0"/>
              <a:t> </a:t>
            </a:r>
            <a:r>
              <a:rPr lang="en-US" dirty="0" err="1" smtClean="0"/>
              <a:t>simultâneos</a:t>
            </a:r>
            <a:r>
              <a:rPr lang="en-US" dirty="0" smtClean="0"/>
              <a:t> no </a:t>
            </a:r>
            <a:r>
              <a:rPr lang="en-US" dirty="0" err="1" smtClean="0"/>
              <a:t>apoio</a:t>
            </a:r>
            <a:r>
              <a:rPr lang="en-US" dirty="0" smtClean="0"/>
              <a:t> à </a:t>
            </a:r>
            <a:r>
              <a:rPr lang="en-US" dirty="0" err="1" smtClean="0"/>
              <a:t>tomada</a:t>
            </a:r>
            <a:r>
              <a:rPr lang="en-US" dirty="0" smtClean="0"/>
              <a:t> de </a:t>
            </a:r>
            <a:r>
              <a:rPr lang="en-US" dirty="0" err="1" smtClean="0"/>
              <a:t>decisão</a:t>
            </a:r>
            <a:r>
              <a:rPr lang="en-US" dirty="0" smtClean="0"/>
              <a:t>.</a:t>
            </a:r>
          </a:p>
          <a:p>
            <a:endParaRPr lang="pt-BR" dirty="0"/>
          </a:p>
        </p:txBody>
      </p:sp>
    </p:spTree>
    <p:extLst>
      <p:ext uri="{BB962C8B-B14F-4D97-AF65-F5344CB8AC3E}">
        <p14:creationId xmlns:p14="http://schemas.microsoft.com/office/powerpoint/2010/main" val="1370880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a:extLst>
              <a:ext uri="{FF2B5EF4-FFF2-40B4-BE49-F238E27FC236}">
                <a16:creationId xmlns="" xmlns:a16="http://schemas.microsoft.com/office/drawing/2014/main" id="{E05790C4-2AEA-4FFE-BCD9-004867D0AAA9}"/>
              </a:ext>
            </a:extLst>
          </p:cNvPr>
          <p:cNvSpPr>
            <a:spLocks noGrp="1"/>
          </p:cNvSpPr>
          <p:nvPr>
            <p:ph type="body" sz="quarter" idx="14"/>
          </p:nvPr>
        </p:nvSpPr>
        <p:spPr>
          <a:xfrm>
            <a:off x="2207475" y="817366"/>
            <a:ext cx="7131733" cy="717550"/>
          </a:xfrm>
        </p:spPr>
        <p:txBody>
          <a:bodyPr/>
          <a:lstStyle/>
          <a:p>
            <a:r>
              <a:rPr lang="en-US" sz="3200" dirty="0" err="1" smtClean="0"/>
              <a:t>Benefícios</a:t>
            </a:r>
            <a:r>
              <a:rPr lang="en-US" sz="3200" dirty="0" smtClean="0"/>
              <a:t> para </a:t>
            </a:r>
            <a:r>
              <a:rPr lang="en-US" sz="3200" dirty="0" err="1" smtClean="0"/>
              <a:t>os</a:t>
            </a:r>
            <a:r>
              <a:rPr lang="en-US" sz="3200" dirty="0" smtClean="0"/>
              <a:t> </a:t>
            </a:r>
            <a:r>
              <a:rPr lang="en-US" sz="3200" dirty="0" err="1" smtClean="0"/>
              <a:t>funcionários</a:t>
            </a:r>
            <a:endParaRPr lang="pt-BR" sz="3200" dirty="0"/>
          </a:p>
        </p:txBody>
      </p:sp>
      <p:sp>
        <p:nvSpPr>
          <p:cNvPr id="9" name="Espaço Reservado para Texto 8">
            <a:extLst>
              <a:ext uri="{FF2B5EF4-FFF2-40B4-BE49-F238E27FC236}">
                <a16:creationId xmlns="" xmlns:a16="http://schemas.microsoft.com/office/drawing/2014/main" id="{4106E977-53A1-4D0C-82D4-33017CA57AD2}"/>
              </a:ext>
            </a:extLst>
          </p:cNvPr>
          <p:cNvSpPr>
            <a:spLocks noGrp="1"/>
          </p:cNvSpPr>
          <p:nvPr>
            <p:ph type="body" sz="quarter" idx="15"/>
          </p:nvPr>
        </p:nvSpPr>
        <p:spPr/>
        <p:txBody>
          <a:bodyPr anchor="ctr"/>
          <a:lstStyle/>
          <a:p>
            <a:pPr lvl="1">
              <a:lnSpc>
                <a:spcPct val="150000"/>
              </a:lnSpc>
            </a:pPr>
            <a:r>
              <a:rPr lang="en-US" sz="1800" dirty="0" err="1" smtClean="0">
                <a:solidFill>
                  <a:srgbClr val="353F40"/>
                </a:solidFill>
              </a:rPr>
              <a:t>Aumento</a:t>
            </a:r>
            <a:r>
              <a:rPr lang="en-US" sz="1800" dirty="0" smtClean="0">
                <a:solidFill>
                  <a:srgbClr val="353F40"/>
                </a:solidFill>
              </a:rPr>
              <a:t> da </a:t>
            </a:r>
            <a:r>
              <a:rPr lang="en-US" sz="1800" dirty="0" err="1" smtClean="0">
                <a:solidFill>
                  <a:srgbClr val="353F40"/>
                </a:solidFill>
              </a:rPr>
              <a:t>produtividade</a:t>
            </a:r>
            <a:r>
              <a:rPr lang="en-US" sz="1800" dirty="0" smtClean="0">
                <a:solidFill>
                  <a:srgbClr val="353F40"/>
                </a:solidFill>
              </a:rPr>
              <a:t>.</a:t>
            </a:r>
            <a:endParaRPr lang="en-US" sz="1800" dirty="0">
              <a:solidFill>
                <a:srgbClr val="353F40"/>
              </a:solidFill>
            </a:endParaRPr>
          </a:p>
        </p:txBody>
      </p:sp>
      <p:sp>
        <p:nvSpPr>
          <p:cNvPr id="10" name="Espaço Reservado para Texto 9">
            <a:extLst>
              <a:ext uri="{FF2B5EF4-FFF2-40B4-BE49-F238E27FC236}">
                <a16:creationId xmlns="" xmlns:a16="http://schemas.microsoft.com/office/drawing/2014/main" id="{55A56560-9594-4570-8FCE-D60292B9464E}"/>
              </a:ext>
            </a:extLst>
          </p:cNvPr>
          <p:cNvSpPr>
            <a:spLocks noGrp="1"/>
          </p:cNvSpPr>
          <p:nvPr>
            <p:ph type="body" sz="quarter" idx="16"/>
          </p:nvPr>
        </p:nvSpPr>
        <p:spPr/>
        <p:txBody>
          <a:bodyPr anchor="ctr"/>
          <a:lstStyle/>
          <a:p>
            <a:pPr lvl="1">
              <a:lnSpc>
                <a:spcPct val="150000"/>
              </a:lnSpc>
            </a:pPr>
            <a:r>
              <a:rPr lang="pt-BR" sz="1800" dirty="0" smtClean="0">
                <a:solidFill>
                  <a:srgbClr val="353F40"/>
                </a:solidFill>
              </a:rPr>
              <a:t>Participação, integração e construção colaborativa.</a:t>
            </a:r>
            <a:endParaRPr lang="pt-BR" sz="1800" dirty="0">
              <a:solidFill>
                <a:srgbClr val="353F40"/>
              </a:solidFill>
            </a:endParaRPr>
          </a:p>
        </p:txBody>
      </p:sp>
      <p:sp>
        <p:nvSpPr>
          <p:cNvPr id="11" name="Espaço Reservado para Texto 10">
            <a:extLst>
              <a:ext uri="{FF2B5EF4-FFF2-40B4-BE49-F238E27FC236}">
                <a16:creationId xmlns="" xmlns:a16="http://schemas.microsoft.com/office/drawing/2014/main" id="{4E81852F-9C1E-4990-B4C3-3C008CC57B7B}"/>
              </a:ext>
            </a:extLst>
          </p:cNvPr>
          <p:cNvSpPr>
            <a:spLocks noGrp="1"/>
          </p:cNvSpPr>
          <p:nvPr>
            <p:ph type="body" sz="quarter" idx="17"/>
          </p:nvPr>
        </p:nvSpPr>
        <p:spPr/>
        <p:txBody>
          <a:bodyPr anchor="ctr"/>
          <a:lstStyle/>
          <a:p>
            <a:pPr lvl="1">
              <a:lnSpc>
                <a:spcPct val="150000"/>
              </a:lnSpc>
            </a:pPr>
            <a:r>
              <a:rPr lang="pt-BR" sz="1800" dirty="0" smtClean="0">
                <a:solidFill>
                  <a:srgbClr val="353F40"/>
                </a:solidFill>
              </a:rPr>
              <a:t>Otimização do processo de tomada de decisões.</a:t>
            </a:r>
            <a:endParaRPr lang="pt-BR" sz="1800" dirty="0">
              <a:solidFill>
                <a:srgbClr val="353F40"/>
              </a:solidFill>
            </a:endParaRPr>
          </a:p>
        </p:txBody>
      </p:sp>
      <p:sp>
        <p:nvSpPr>
          <p:cNvPr id="12" name="Espaço Reservado para Texto 11">
            <a:extLst>
              <a:ext uri="{FF2B5EF4-FFF2-40B4-BE49-F238E27FC236}">
                <a16:creationId xmlns="" xmlns:a16="http://schemas.microsoft.com/office/drawing/2014/main" id="{8BC30927-65A7-4187-BA6C-AFCB13B738A8}"/>
              </a:ext>
            </a:extLst>
          </p:cNvPr>
          <p:cNvSpPr>
            <a:spLocks noGrp="1"/>
          </p:cNvSpPr>
          <p:nvPr>
            <p:ph type="body" sz="quarter" idx="18"/>
          </p:nvPr>
        </p:nvSpPr>
        <p:spPr/>
        <p:txBody>
          <a:bodyPr anchor="ctr"/>
          <a:lstStyle/>
          <a:p>
            <a:pPr lvl="1">
              <a:lnSpc>
                <a:spcPct val="150000"/>
              </a:lnSpc>
            </a:pPr>
            <a:r>
              <a:rPr lang="pt-BR" sz="1800" dirty="0" smtClean="0">
                <a:solidFill>
                  <a:srgbClr val="353F40"/>
                </a:solidFill>
              </a:rPr>
              <a:t>Cultura com foco em resultados e participação.</a:t>
            </a:r>
            <a:endParaRPr lang="pt-BR" sz="1800" dirty="0">
              <a:solidFill>
                <a:srgbClr val="353F40"/>
              </a:solidFill>
            </a:endParaRPr>
          </a:p>
        </p:txBody>
      </p:sp>
      <p:pic>
        <p:nvPicPr>
          <p:cNvPr id="13" name="Imagem 12">
            <a:extLst>
              <a:ext uri="{FF2B5EF4-FFF2-40B4-BE49-F238E27FC236}">
                <a16:creationId xmlns="" xmlns:a16="http://schemas.microsoft.com/office/drawing/2014/main" id="{7B1F8E13-1086-4E3D-8578-41F2CC83B803}"/>
              </a:ext>
            </a:extLst>
          </p:cNvPr>
          <p:cNvPicPr>
            <a:picLocks noChangeAspect="1"/>
          </p:cNvPicPr>
          <p:nvPr/>
        </p:nvPicPr>
        <p:blipFill>
          <a:blip r:embed="rId2"/>
          <a:stretch>
            <a:fillRect/>
          </a:stretch>
        </p:blipFill>
        <p:spPr>
          <a:xfrm>
            <a:off x="8877300" y="2455223"/>
            <a:ext cx="3505200" cy="4402777"/>
          </a:xfrm>
          <a:prstGeom prst="parallelogram">
            <a:avLst/>
          </a:prstGeom>
        </p:spPr>
      </p:pic>
    </p:spTree>
    <p:extLst>
      <p:ext uri="{BB962C8B-B14F-4D97-AF65-F5344CB8AC3E}">
        <p14:creationId xmlns:p14="http://schemas.microsoft.com/office/powerpoint/2010/main" val="29625502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Imagem 4">
            <a:extLst>
              <a:ext uri="{FF2B5EF4-FFF2-40B4-BE49-F238E27FC236}">
                <a16:creationId xmlns="" xmlns:a16="http://schemas.microsoft.com/office/drawing/2014/main" id="{1309099A-B139-46D9-A5EF-44E5F6DD3126}"/>
              </a:ext>
            </a:extLst>
          </p:cNvPr>
          <p:cNvPicPr>
            <a:picLocks noGrp="1" noChangeAspect="1"/>
          </p:cNvPicPr>
          <p:nvPr>
            <p:ph type="pic" sz="quarter" idx="10"/>
          </p:nvPr>
        </p:nvPicPr>
        <p:blipFill>
          <a:blip r:embed="rId2"/>
          <a:srcRect/>
          <a:stretch/>
        </p:blipFill>
        <p:spPr>
          <a:xfrm>
            <a:off x="5035539" y="1868533"/>
            <a:ext cx="5318538" cy="7977807"/>
          </a:xfrm>
        </p:spPr>
      </p:pic>
      <p:sp>
        <p:nvSpPr>
          <p:cNvPr id="3" name="Espaço Reservado para Texto 2">
            <a:extLst>
              <a:ext uri="{FF2B5EF4-FFF2-40B4-BE49-F238E27FC236}">
                <a16:creationId xmlns="" xmlns:a16="http://schemas.microsoft.com/office/drawing/2014/main" id="{3EE22506-6BE2-4B77-9940-34679D1F2CAE}"/>
              </a:ext>
            </a:extLst>
          </p:cNvPr>
          <p:cNvSpPr>
            <a:spLocks noGrp="1"/>
          </p:cNvSpPr>
          <p:nvPr>
            <p:ph type="body" sz="quarter" idx="11"/>
          </p:nvPr>
        </p:nvSpPr>
        <p:spPr>
          <a:xfrm>
            <a:off x="1218962" y="2454160"/>
            <a:ext cx="6163661" cy="717550"/>
          </a:xfrm>
        </p:spPr>
        <p:txBody>
          <a:bodyPr/>
          <a:lstStyle/>
          <a:p>
            <a:r>
              <a:rPr lang="pt-BR" altLang="pt-BR" sz="4800" dirty="0">
                <a:solidFill>
                  <a:schemeClr val="tx1">
                    <a:lumMod val="85000"/>
                    <a:lumOff val="15000"/>
                  </a:schemeClr>
                </a:solidFill>
                <a:latin typeface="Libre SansSerif Black SSi" pitchFamily="34" charset="0"/>
              </a:rPr>
              <a:t>POR ONDE COMEÇAR ?</a:t>
            </a:r>
            <a:endParaRPr lang="en-US" altLang="pt-BR" sz="4800" dirty="0">
              <a:solidFill>
                <a:schemeClr val="tx1">
                  <a:lumMod val="85000"/>
                  <a:lumOff val="15000"/>
                </a:schemeClr>
              </a:solidFill>
              <a:latin typeface="Libre SansSerif Black SSi" pitchFamily="34" charset="0"/>
            </a:endParaRPr>
          </a:p>
          <a:p>
            <a:endParaRPr lang="pt-BR" sz="4800" dirty="0"/>
          </a:p>
        </p:txBody>
      </p:sp>
      <p:sp>
        <p:nvSpPr>
          <p:cNvPr id="6" name="Rectangle 8">
            <a:extLst>
              <a:ext uri="{FF2B5EF4-FFF2-40B4-BE49-F238E27FC236}">
                <a16:creationId xmlns="" xmlns:a16="http://schemas.microsoft.com/office/drawing/2014/main" id="{F757D6E9-117F-46CC-ABB8-88957BB0B686}"/>
              </a:ext>
            </a:extLst>
          </p:cNvPr>
          <p:cNvSpPr>
            <a:spLocks noChangeArrowheads="1"/>
          </p:cNvSpPr>
          <p:nvPr/>
        </p:nvSpPr>
        <p:spPr bwMode="auto">
          <a:xfrm>
            <a:off x="472612" y="616654"/>
            <a:ext cx="713964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pt-BR" altLang="pt-BR" sz="3200" b="1" dirty="0">
                <a:solidFill>
                  <a:schemeClr val="tx1">
                    <a:lumMod val="85000"/>
                    <a:lumOff val="15000"/>
                  </a:schemeClr>
                </a:solidFill>
                <a:latin typeface="Libre SansSerif Black SSi" pitchFamily="34" charset="0"/>
              </a:rPr>
              <a:t>Pergunta chave:</a:t>
            </a:r>
          </a:p>
          <a:p>
            <a:pPr eaLnBrk="1" hangingPunct="1"/>
            <a:endParaRPr lang="pt-BR" altLang="pt-BR" sz="3200" b="1" dirty="0">
              <a:solidFill>
                <a:schemeClr val="tx1">
                  <a:lumMod val="85000"/>
                  <a:lumOff val="15000"/>
                </a:schemeClr>
              </a:solidFill>
              <a:latin typeface="Libre SansSerif Black SSi" pitchFamily="34" charset="0"/>
            </a:endParaRPr>
          </a:p>
        </p:txBody>
      </p:sp>
    </p:spTree>
    <p:extLst>
      <p:ext uri="{BB962C8B-B14F-4D97-AF65-F5344CB8AC3E}">
        <p14:creationId xmlns:p14="http://schemas.microsoft.com/office/powerpoint/2010/main" val="42542376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 xmlns:a16="http://schemas.microsoft.com/office/drawing/2014/main" id="{952B7D3C-F385-41A3-BF40-0005960DE3D5}"/>
              </a:ext>
            </a:extLst>
          </p:cNvPr>
          <p:cNvSpPr>
            <a:spLocks noGrp="1"/>
          </p:cNvSpPr>
          <p:nvPr>
            <p:ph type="body" sz="quarter" idx="10"/>
          </p:nvPr>
        </p:nvSpPr>
        <p:spPr>
          <a:xfrm>
            <a:off x="1076796" y="881284"/>
            <a:ext cx="5514504" cy="717550"/>
          </a:xfrm>
        </p:spPr>
        <p:txBody>
          <a:bodyPr/>
          <a:lstStyle/>
          <a:p>
            <a:r>
              <a:rPr lang="pt-BR" dirty="0"/>
              <a:t>Processo de </a:t>
            </a:r>
            <a:r>
              <a:rPr lang="pt-BR" dirty="0" smtClean="0"/>
              <a:t>negócio</a:t>
            </a:r>
            <a:endParaRPr lang="pt-BR" dirty="0"/>
          </a:p>
        </p:txBody>
      </p:sp>
      <p:graphicFrame>
        <p:nvGraphicFramePr>
          <p:cNvPr id="4" name="Diagrama 3">
            <a:extLst>
              <a:ext uri="{FF2B5EF4-FFF2-40B4-BE49-F238E27FC236}">
                <a16:creationId xmlns="" xmlns:a16="http://schemas.microsoft.com/office/drawing/2014/main" id="{7297EEDC-01B2-44F0-831C-2F32CB679DC3}"/>
              </a:ext>
            </a:extLst>
          </p:cNvPr>
          <p:cNvGraphicFramePr/>
          <p:nvPr>
            <p:extLst>
              <p:ext uri="{D42A27DB-BD31-4B8C-83A1-F6EECF244321}">
                <p14:modId xmlns:p14="http://schemas.microsoft.com/office/powerpoint/2010/main" val="1225558176"/>
              </p:ext>
            </p:extLst>
          </p:nvPr>
        </p:nvGraphicFramePr>
        <p:xfrm>
          <a:off x="1445585" y="2094134"/>
          <a:ext cx="979308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65080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a:extLst>
              <a:ext uri="{FF2B5EF4-FFF2-40B4-BE49-F238E27FC236}">
                <a16:creationId xmlns="" xmlns:a16="http://schemas.microsoft.com/office/drawing/2014/main" id="{1F9578A9-B9DF-4CE8-AE94-A50E768A689A}"/>
              </a:ext>
            </a:extLst>
          </p:cNvPr>
          <p:cNvGraphicFramePr/>
          <p:nvPr>
            <p:extLst>
              <p:ext uri="{D42A27DB-BD31-4B8C-83A1-F6EECF244321}">
                <p14:modId xmlns:p14="http://schemas.microsoft.com/office/powerpoint/2010/main" val="1712509991"/>
              </p:ext>
            </p:extLst>
          </p:nvPr>
        </p:nvGraphicFramePr>
        <p:xfrm>
          <a:off x="1" y="1"/>
          <a:ext cx="10953749" cy="60578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Espaço Reservado para Conteúdo 5">
            <a:extLst>
              <a:ext uri="{FF2B5EF4-FFF2-40B4-BE49-F238E27FC236}">
                <a16:creationId xmlns="" xmlns:a16="http://schemas.microsoft.com/office/drawing/2014/main" id="{3E3BEE5D-490C-4094-AC38-284FCF90D817}"/>
              </a:ext>
            </a:extLst>
          </p:cNvPr>
          <p:cNvSpPr>
            <a:spLocks noGrp="1"/>
          </p:cNvSpPr>
          <p:nvPr>
            <p:ph sz="quarter" idx="10"/>
          </p:nvPr>
        </p:nvSpPr>
        <p:spPr>
          <a:xfrm>
            <a:off x="156500" y="5816600"/>
            <a:ext cx="8743950" cy="1041400"/>
          </a:xfrm>
        </p:spPr>
        <p:txBody>
          <a:bodyPr/>
          <a:lstStyle/>
          <a:p>
            <a:r>
              <a:rPr lang="pt-BR" dirty="0"/>
              <a:t>Processo de Negócio</a:t>
            </a:r>
          </a:p>
        </p:txBody>
      </p:sp>
    </p:spTree>
    <p:extLst>
      <p:ext uri="{BB962C8B-B14F-4D97-AF65-F5344CB8AC3E}">
        <p14:creationId xmlns:p14="http://schemas.microsoft.com/office/powerpoint/2010/main" val="273286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graphicEl>
                                              <a:dgm id="{65A000B4-C5A0-4303-B8D9-012DD22BCD19}"/>
                                            </p:graphicEl>
                                          </p:spTgt>
                                        </p:tgtEl>
                                        <p:attrNameLst>
                                          <p:attrName>style.visibility</p:attrName>
                                        </p:attrNameLst>
                                      </p:cBhvr>
                                      <p:to>
                                        <p:strVal val="visible"/>
                                      </p:to>
                                    </p:set>
                                    <p:animEffect transition="in" filter="randombar(horizontal)">
                                      <p:cBhvr>
                                        <p:cTn id="7" dur="500"/>
                                        <p:tgtEl>
                                          <p:spTgt spid="5">
                                            <p:graphicEl>
                                              <a:dgm id="{65A000B4-C5A0-4303-B8D9-012DD22BCD19}"/>
                                            </p:graphic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graphicEl>
                                              <a:dgm id="{063F081D-4E7B-4828-AF56-AD4A89299AEB}"/>
                                            </p:graphicEl>
                                          </p:spTgt>
                                        </p:tgtEl>
                                        <p:attrNameLst>
                                          <p:attrName>style.visibility</p:attrName>
                                        </p:attrNameLst>
                                      </p:cBhvr>
                                      <p:to>
                                        <p:strVal val="visible"/>
                                      </p:to>
                                    </p:set>
                                    <p:animEffect transition="in" filter="randombar(horizontal)">
                                      <p:cBhvr>
                                        <p:cTn id="11" dur="500"/>
                                        <p:tgtEl>
                                          <p:spTgt spid="5">
                                            <p:graphicEl>
                                              <a:dgm id="{063F081D-4E7B-4828-AF56-AD4A89299AEB}"/>
                                            </p:graphic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5">
                                            <p:graphicEl>
                                              <a:dgm id="{480E7538-2C42-4E6F-8774-C226EA47028A}"/>
                                            </p:graphicEl>
                                          </p:spTgt>
                                        </p:tgtEl>
                                        <p:attrNameLst>
                                          <p:attrName>style.visibility</p:attrName>
                                        </p:attrNameLst>
                                      </p:cBhvr>
                                      <p:to>
                                        <p:strVal val="visible"/>
                                      </p:to>
                                    </p:set>
                                    <p:animEffect transition="in" filter="randombar(horizontal)">
                                      <p:cBhvr>
                                        <p:cTn id="15" dur="500"/>
                                        <p:tgtEl>
                                          <p:spTgt spid="5">
                                            <p:graphicEl>
                                              <a:dgm id="{480E7538-2C42-4E6F-8774-C226EA47028A}"/>
                                            </p:graphic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5">
                                            <p:graphicEl>
                                              <a:dgm id="{6B2300BE-865B-49E6-910C-61531959FCB3}"/>
                                            </p:graphicEl>
                                          </p:spTgt>
                                        </p:tgtEl>
                                        <p:attrNameLst>
                                          <p:attrName>style.visibility</p:attrName>
                                        </p:attrNameLst>
                                      </p:cBhvr>
                                      <p:to>
                                        <p:strVal val="visible"/>
                                      </p:to>
                                    </p:set>
                                    <p:animEffect transition="in" filter="randombar(horizontal)">
                                      <p:cBhvr>
                                        <p:cTn id="19" dur="500"/>
                                        <p:tgtEl>
                                          <p:spTgt spid="5">
                                            <p:graphicEl>
                                              <a:dgm id="{6B2300BE-865B-49E6-910C-61531959FCB3}"/>
                                            </p:graphicEl>
                                          </p:spTgt>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5">
                                            <p:graphicEl>
                                              <a:dgm id="{E3E28001-B94D-4003-9383-0E6EF414EB14}"/>
                                            </p:graphicEl>
                                          </p:spTgt>
                                        </p:tgtEl>
                                        <p:attrNameLst>
                                          <p:attrName>style.visibility</p:attrName>
                                        </p:attrNameLst>
                                      </p:cBhvr>
                                      <p:to>
                                        <p:strVal val="visible"/>
                                      </p:to>
                                    </p:set>
                                    <p:animEffect transition="in" filter="randombar(horizontal)">
                                      <p:cBhvr>
                                        <p:cTn id="23" dur="500"/>
                                        <p:tgtEl>
                                          <p:spTgt spid="5">
                                            <p:graphicEl>
                                              <a:dgm id="{E3E28001-B94D-4003-9383-0E6EF414EB14}"/>
                                            </p:graphicEl>
                                          </p:spTgt>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5">
                                            <p:graphicEl>
                                              <a:dgm id="{AFBE3F14-EAF9-49B5-987D-E0B5BC5C9BD7}"/>
                                            </p:graphicEl>
                                          </p:spTgt>
                                        </p:tgtEl>
                                        <p:attrNameLst>
                                          <p:attrName>style.visibility</p:attrName>
                                        </p:attrNameLst>
                                      </p:cBhvr>
                                      <p:to>
                                        <p:strVal val="visible"/>
                                      </p:to>
                                    </p:set>
                                    <p:animEffect transition="in" filter="randombar(horizontal)">
                                      <p:cBhvr>
                                        <p:cTn id="27" dur="500"/>
                                        <p:tgtEl>
                                          <p:spTgt spid="5">
                                            <p:graphicEl>
                                              <a:dgm id="{AFBE3F14-EAF9-49B5-987D-E0B5BC5C9BD7}"/>
                                            </p:graphicEl>
                                          </p:spTgt>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5">
                                            <p:graphicEl>
                                              <a:dgm id="{117F08C6-EB49-4AD7-94F5-97BE1CF3AB81}"/>
                                            </p:graphicEl>
                                          </p:spTgt>
                                        </p:tgtEl>
                                        <p:attrNameLst>
                                          <p:attrName>style.visibility</p:attrName>
                                        </p:attrNameLst>
                                      </p:cBhvr>
                                      <p:to>
                                        <p:strVal val="visible"/>
                                      </p:to>
                                    </p:set>
                                    <p:animEffect transition="in" filter="randombar(horizontal)">
                                      <p:cBhvr>
                                        <p:cTn id="31" dur="500"/>
                                        <p:tgtEl>
                                          <p:spTgt spid="5">
                                            <p:graphicEl>
                                              <a:dgm id="{117F08C6-EB49-4AD7-94F5-97BE1CF3AB81}"/>
                                            </p:graphicEl>
                                          </p:spTgt>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5">
                                            <p:graphicEl>
                                              <a:dgm id="{F548E97A-9532-4066-A0C3-65CEEC8BB4E4}"/>
                                            </p:graphicEl>
                                          </p:spTgt>
                                        </p:tgtEl>
                                        <p:attrNameLst>
                                          <p:attrName>style.visibility</p:attrName>
                                        </p:attrNameLst>
                                      </p:cBhvr>
                                      <p:to>
                                        <p:strVal val="visible"/>
                                      </p:to>
                                    </p:set>
                                    <p:animEffect transition="in" filter="randombar(horizontal)">
                                      <p:cBhvr>
                                        <p:cTn id="35" dur="500"/>
                                        <p:tgtEl>
                                          <p:spTgt spid="5">
                                            <p:graphicEl>
                                              <a:dgm id="{F548E97A-9532-4066-A0C3-65CEEC8BB4E4}"/>
                                            </p:graphicEl>
                                          </p:spTgt>
                                        </p:tgtEl>
                                      </p:cBhvr>
                                    </p:animEffect>
                                  </p:childTnLst>
                                </p:cTn>
                              </p:par>
                            </p:childTnLst>
                          </p:cTn>
                        </p:par>
                        <p:par>
                          <p:cTn id="36" fill="hold">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5">
                                            <p:graphicEl>
                                              <a:dgm id="{4E903555-B746-422A-9DA9-6C9C0345BF06}"/>
                                            </p:graphicEl>
                                          </p:spTgt>
                                        </p:tgtEl>
                                        <p:attrNameLst>
                                          <p:attrName>style.visibility</p:attrName>
                                        </p:attrNameLst>
                                      </p:cBhvr>
                                      <p:to>
                                        <p:strVal val="visible"/>
                                      </p:to>
                                    </p:set>
                                    <p:animEffect transition="in" filter="randombar(horizontal)">
                                      <p:cBhvr>
                                        <p:cTn id="39" dur="500"/>
                                        <p:tgtEl>
                                          <p:spTgt spid="5">
                                            <p:graphicEl>
                                              <a:dgm id="{4E903555-B746-422A-9DA9-6C9C0345BF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ço Reservado para Imagem 7">
            <a:extLst>
              <a:ext uri="{FF2B5EF4-FFF2-40B4-BE49-F238E27FC236}">
                <a16:creationId xmlns="" xmlns:a16="http://schemas.microsoft.com/office/drawing/2014/main" id="{B0B817DF-D6FD-42FE-8EFE-27ED281551CD}"/>
              </a:ext>
            </a:extLst>
          </p:cNvPr>
          <p:cNvPicPr>
            <a:picLocks noGrp="1" noChangeAspect="1"/>
          </p:cNvPicPr>
          <p:nvPr>
            <p:ph type="pic" sz="quarter" idx="10"/>
          </p:nvPr>
        </p:nvPicPr>
        <p:blipFill>
          <a:blip r:embed="rId3"/>
          <a:srcRect/>
          <a:stretch/>
        </p:blipFill>
        <p:spPr>
          <a:xfrm>
            <a:off x="4409888" y="1958185"/>
            <a:ext cx="3952604" cy="3948184"/>
          </a:xfrm>
        </p:spPr>
      </p:pic>
      <p:sp>
        <p:nvSpPr>
          <p:cNvPr id="5" name="Espaço Reservado para Texto 4">
            <a:extLst>
              <a:ext uri="{FF2B5EF4-FFF2-40B4-BE49-F238E27FC236}">
                <a16:creationId xmlns="" xmlns:a16="http://schemas.microsoft.com/office/drawing/2014/main" id="{FC70DECD-6732-4AB5-ACE5-E14AD4E0E049}"/>
              </a:ext>
            </a:extLst>
          </p:cNvPr>
          <p:cNvSpPr>
            <a:spLocks noGrp="1"/>
          </p:cNvSpPr>
          <p:nvPr>
            <p:ph type="body" sz="quarter" idx="11"/>
          </p:nvPr>
        </p:nvSpPr>
        <p:spPr>
          <a:xfrm>
            <a:off x="1434770" y="1220087"/>
            <a:ext cx="6671539" cy="717550"/>
          </a:xfrm>
        </p:spPr>
        <p:txBody>
          <a:bodyPr/>
          <a:lstStyle/>
          <a:p>
            <a:r>
              <a:rPr lang="pt-BR" dirty="0"/>
              <a:t>Um </a:t>
            </a:r>
            <a:r>
              <a:rPr lang="pt-BR" dirty="0" smtClean="0"/>
              <a:t>gerente </a:t>
            </a:r>
            <a:r>
              <a:rPr lang="pt-BR" dirty="0"/>
              <a:t>PODE </a:t>
            </a:r>
            <a:r>
              <a:rPr lang="pt-BR" dirty="0" smtClean="0"/>
              <a:t>construir </a:t>
            </a:r>
            <a:r>
              <a:rPr lang="pt-BR" dirty="0"/>
              <a:t>seu </a:t>
            </a:r>
            <a:r>
              <a:rPr lang="pt-BR" dirty="0" smtClean="0"/>
              <a:t>próprio painel </a:t>
            </a:r>
            <a:r>
              <a:rPr lang="pt-BR" dirty="0"/>
              <a:t>de </a:t>
            </a:r>
            <a:r>
              <a:rPr lang="pt-BR" dirty="0" smtClean="0"/>
              <a:t>instrumentos</a:t>
            </a:r>
            <a:endParaRPr lang="pt-BR" dirty="0"/>
          </a:p>
        </p:txBody>
      </p:sp>
    </p:spTree>
    <p:extLst>
      <p:ext uri="{BB962C8B-B14F-4D97-AF65-F5344CB8AC3E}">
        <p14:creationId xmlns:p14="http://schemas.microsoft.com/office/powerpoint/2010/main" val="743203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ço Reservado para Imagem 7">
            <a:extLst>
              <a:ext uri="{FF2B5EF4-FFF2-40B4-BE49-F238E27FC236}">
                <a16:creationId xmlns="" xmlns:a16="http://schemas.microsoft.com/office/drawing/2014/main" id="{D1EDB9E1-E832-4841-B82B-3B3588445AD6}"/>
              </a:ext>
            </a:extLst>
          </p:cNvPr>
          <p:cNvPicPr>
            <a:picLocks noGrp="1" noChangeAspect="1"/>
          </p:cNvPicPr>
          <p:nvPr>
            <p:ph type="pic" sz="quarter" idx="10"/>
          </p:nvPr>
        </p:nvPicPr>
        <p:blipFill>
          <a:blip r:embed="rId3"/>
          <a:srcRect l="15140" r="15140"/>
          <a:stretch/>
        </p:blipFill>
        <p:spPr/>
      </p:pic>
      <p:sp>
        <p:nvSpPr>
          <p:cNvPr id="5" name="Espaço Reservado para Texto 4">
            <a:extLst>
              <a:ext uri="{FF2B5EF4-FFF2-40B4-BE49-F238E27FC236}">
                <a16:creationId xmlns="" xmlns:a16="http://schemas.microsoft.com/office/drawing/2014/main" id="{931A38DA-5C11-42F5-ADBC-4068D2DB41C9}"/>
              </a:ext>
            </a:extLst>
          </p:cNvPr>
          <p:cNvSpPr>
            <a:spLocks noGrp="1"/>
          </p:cNvSpPr>
          <p:nvPr>
            <p:ph type="body" sz="quarter" idx="11"/>
          </p:nvPr>
        </p:nvSpPr>
        <p:spPr>
          <a:xfrm>
            <a:off x="1238557" y="957297"/>
            <a:ext cx="5747870" cy="717550"/>
          </a:xfrm>
        </p:spPr>
        <p:txBody>
          <a:bodyPr/>
          <a:lstStyle/>
          <a:p>
            <a:r>
              <a:rPr lang="pt-BR" dirty="0" smtClean="0"/>
              <a:t>Processo de negócios</a:t>
            </a:r>
            <a:endParaRPr lang="pt-BR" dirty="0"/>
          </a:p>
        </p:txBody>
      </p:sp>
      <p:sp>
        <p:nvSpPr>
          <p:cNvPr id="6" name="Espaço Reservado para Texto 5">
            <a:extLst>
              <a:ext uri="{FF2B5EF4-FFF2-40B4-BE49-F238E27FC236}">
                <a16:creationId xmlns="" xmlns:a16="http://schemas.microsoft.com/office/drawing/2014/main" id="{1B2F239A-F96F-4E74-B847-FE525FFFA72D}"/>
              </a:ext>
            </a:extLst>
          </p:cNvPr>
          <p:cNvSpPr>
            <a:spLocks noGrp="1"/>
          </p:cNvSpPr>
          <p:nvPr>
            <p:ph type="body" sz="quarter" idx="12"/>
          </p:nvPr>
        </p:nvSpPr>
        <p:spPr/>
        <p:txBody>
          <a:bodyPr/>
          <a:lstStyle/>
          <a:p>
            <a:r>
              <a:rPr lang="pt-BR" altLang="pt-BR" dirty="0" smtClean="0"/>
              <a:t>Business </a:t>
            </a:r>
            <a:r>
              <a:rPr lang="pt-BR" altLang="pt-BR" dirty="0" err="1" smtClean="0"/>
              <a:t>Dashboards</a:t>
            </a:r>
            <a:r>
              <a:rPr lang="pt-BR" altLang="pt-BR" dirty="0" smtClean="0"/>
              <a:t> são uma realidade no mundo atual, onde os dados direcionam todas as decisões corporativas.</a:t>
            </a:r>
            <a:endParaRPr lang="en-US" altLang="pt-BR" dirty="0" smtClean="0"/>
          </a:p>
          <a:p>
            <a:endParaRPr lang="pt-BR" dirty="0"/>
          </a:p>
        </p:txBody>
      </p:sp>
    </p:spTree>
    <p:extLst>
      <p:ext uri="{BB962C8B-B14F-4D97-AF65-F5344CB8AC3E}">
        <p14:creationId xmlns:p14="http://schemas.microsoft.com/office/powerpoint/2010/main" val="1408058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ço Reservado para Imagem 8">
            <a:extLst>
              <a:ext uri="{FF2B5EF4-FFF2-40B4-BE49-F238E27FC236}">
                <a16:creationId xmlns="" xmlns:a16="http://schemas.microsoft.com/office/drawing/2014/main" id="{633124F0-3C58-4CAF-AF43-D57BDCA2B808}"/>
              </a:ext>
            </a:extLst>
          </p:cNvPr>
          <p:cNvPicPr>
            <a:picLocks noGrp="1" noChangeAspect="1"/>
          </p:cNvPicPr>
          <p:nvPr>
            <p:ph type="pic" sz="quarter" idx="10"/>
          </p:nvPr>
        </p:nvPicPr>
        <p:blipFill>
          <a:blip r:embed="rId3"/>
          <a:srcRect/>
          <a:stretch/>
        </p:blipFill>
        <p:spPr>
          <a:xfrm>
            <a:off x="5745743" y="3326494"/>
            <a:ext cx="6846949" cy="3623973"/>
          </a:xfrm>
        </p:spPr>
      </p:pic>
      <p:sp>
        <p:nvSpPr>
          <p:cNvPr id="4" name="Espaço Reservado para Texto 3">
            <a:extLst>
              <a:ext uri="{FF2B5EF4-FFF2-40B4-BE49-F238E27FC236}">
                <a16:creationId xmlns="" xmlns:a16="http://schemas.microsoft.com/office/drawing/2014/main" id="{D2C88A5A-3553-46B6-9F88-2E86E7E82A3A}"/>
              </a:ext>
            </a:extLst>
          </p:cNvPr>
          <p:cNvSpPr>
            <a:spLocks noGrp="1"/>
          </p:cNvSpPr>
          <p:nvPr>
            <p:ph type="body" sz="quarter" idx="11"/>
          </p:nvPr>
        </p:nvSpPr>
        <p:spPr>
          <a:xfrm>
            <a:off x="1056993" y="921866"/>
            <a:ext cx="6014752" cy="717550"/>
          </a:xfrm>
        </p:spPr>
        <p:txBody>
          <a:bodyPr/>
          <a:lstStyle/>
          <a:p>
            <a:r>
              <a:rPr lang="pt-BR" dirty="0" err="1"/>
              <a:t>Dashboard</a:t>
            </a:r>
            <a:r>
              <a:rPr lang="pt-BR" dirty="0"/>
              <a:t> </a:t>
            </a:r>
            <a:r>
              <a:rPr lang="pt-BR" dirty="0" smtClean="0"/>
              <a:t>– </a:t>
            </a:r>
            <a:r>
              <a:rPr lang="pt-BR" dirty="0"/>
              <a:t>Benefícios</a:t>
            </a:r>
          </a:p>
        </p:txBody>
      </p:sp>
      <p:sp>
        <p:nvSpPr>
          <p:cNvPr id="7" name="Espaço Reservado para Texto 6">
            <a:extLst>
              <a:ext uri="{FF2B5EF4-FFF2-40B4-BE49-F238E27FC236}">
                <a16:creationId xmlns="" xmlns:a16="http://schemas.microsoft.com/office/drawing/2014/main" id="{08826F94-2068-489B-BE96-6C806BEDA873}"/>
              </a:ext>
            </a:extLst>
          </p:cNvPr>
          <p:cNvSpPr>
            <a:spLocks noGrp="1"/>
          </p:cNvSpPr>
          <p:nvPr>
            <p:ph type="body" sz="quarter" idx="12"/>
          </p:nvPr>
        </p:nvSpPr>
        <p:spPr>
          <a:xfrm>
            <a:off x="1056993" y="1824351"/>
            <a:ext cx="7706863" cy="4449224"/>
          </a:xfrm>
        </p:spPr>
        <p:txBody>
          <a:bodyPr/>
          <a:lstStyle/>
          <a:p>
            <a:r>
              <a:rPr lang="pt-BR" sz="2000" b="1" dirty="0"/>
              <a:t>Dashboards</a:t>
            </a:r>
            <a:r>
              <a:rPr lang="pt-BR" sz="2000" dirty="0"/>
              <a:t> fornecem um meio para compartilhar estratégias, táticas e dados operacionais que capacitam os funcionários a compreender os objetivos da empresa e tomar as decisões corretas.</a:t>
            </a:r>
            <a:endParaRPr lang="en-US" sz="2000" dirty="0"/>
          </a:p>
        </p:txBody>
      </p:sp>
    </p:spTree>
    <p:custDataLst>
      <p:tags r:id="rId1"/>
    </p:custDataLst>
    <p:extLst>
      <p:ext uri="{BB962C8B-B14F-4D97-AF65-F5344CB8AC3E}">
        <p14:creationId xmlns:p14="http://schemas.microsoft.com/office/powerpoint/2010/main" val="296881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 xmlns:a16="http://schemas.microsoft.com/office/drawing/2014/main" id="{EA3E6ACB-7DD7-49FF-A2E4-374CF47FD033}"/>
              </a:ext>
            </a:extLst>
          </p:cNvPr>
          <p:cNvSpPr>
            <a:spLocks noChangeArrowheads="1"/>
          </p:cNvSpPr>
          <p:nvPr/>
        </p:nvSpPr>
        <p:spPr bwMode="auto">
          <a:xfrm>
            <a:off x="-6078232" y="6668175"/>
            <a:ext cx="13763302" cy="169277"/>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numCol="1" anchor="ctr" anchorCtr="0" compatLnSpc="1">
            <a:prstTxWarp prst="textNoShape">
              <a:avLst/>
            </a:prstTxWarp>
            <a:spAutoFit/>
          </a:bodyPr>
          <a:lstStyle/>
          <a:p>
            <a:pPr algn="r" defTabSz="1219170" eaLnBrk="0" fontAlgn="base" hangingPunct="0">
              <a:spcBef>
                <a:spcPct val="0"/>
              </a:spcBef>
              <a:spcAft>
                <a:spcPct val="0"/>
              </a:spcAft>
            </a:pPr>
            <a:r>
              <a:rPr lang="pt-BR" altLang="pt-BR" sz="1100" dirty="0">
                <a:solidFill>
                  <a:srgbClr val="353F40"/>
                </a:solidFill>
                <a:latin typeface="Arial" panose="020B0604020202020204" pitchFamily="34" charset="0"/>
                <a:cs typeface="Arial" panose="020B0604020202020204" pitchFamily="34" charset="0"/>
              </a:rPr>
              <a:t>Nome do autor: </a:t>
            </a:r>
            <a:r>
              <a:rPr lang="pt-BR" altLang="pt-BR" sz="1100" dirty="0" err="1">
                <a:solidFill>
                  <a:srgbClr val="353F40"/>
                </a:solidFill>
                <a:latin typeface="Arial" panose="020B0604020202020204" pitchFamily="34" charset="0"/>
                <a:cs typeface="Arial" panose="020B0604020202020204" pitchFamily="34" charset="0"/>
              </a:rPr>
              <a:t>Stokkete</a:t>
            </a:r>
            <a:r>
              <a:rPr lang="pt-BR" altLang="pt-BR" sz="1100" dirty="0">
                <a:solidFill>
                  <a:srgbClr val="353F40"/>
                </a:solidFill>
                <a:latin typeface="Arial" panose="020B0604020202020204" pitchFamily="34" charset="0"/>
                <a:cs typeface="Arial" panose="020B0604020202020204" pitchFamily="34" charset="0"/>
              </a:rPr>
              <a:t> URL de Portfólio: </a:t>
            </a:r>
            <a:r>
              <a:rPr lang="pt-BR" altLang="pt-BR" sz="1100" dirty="0">
                <a:solidFill>
                  <a:srgbClr val="000000"/>
                </a:solidFill>
                <a:latin typeface="Arial" panose="020B0604020202020204" pitchFamily="34" charset="0"/>
                <a:cs typeface="Arial" panose="020B0604020202020204" pitchFamily="34" charset="0"/>
                <a:hlinkClick r:id="rId2"/>
              </a:rPr>
              <a:t>https://www.shutterstock.com/g/cyano</a:t>
            </a:r>
            <a:r>
              <a:rPr lang="pt-BR" altLang="pt-BR" sz="1000" dirty="0">
                <a:solidFill>
                  <a:schemeClr val="tx1"/>
                </a:solidFill>
                <a:latin typeface="Arial" panose="020B0604020202020204" pitchFamily="34" charset="0"/>
                <a:cs typeface="Arial" panose="020B0604020202020204" pitchFamily="34" charset="0"/>
                <a:hlinkClick r:id="rId2"/>
              </a:rPr>
              <a:t> </a:t>
            </a:r>
            <a:endParaRPr lang="pt-BR" altLang="pt-BR" dirty="0">
              <a:solidFill>
                <a:schemeClr val="tx1"/>
              </a:solidFill>
              <a:latin typeface="Arial" panose="020B0604020202020204" pitchFamily="34" charset="0"/>
              <a:cs typeface="Arial" panose="020B0604020202020204" pitchFamily="34" charset="0"/>
            </a:endParaRPr>
          </a:p>
        </p:txBody>
      </p:sp>
      <p:pic>
        <p:nvPicPr>
          <p:cNvPr id="8" name="Imagem 7">
            <a:extLst>
              <a:ext uri="{FF2B5EF4-FFF2-40B4-BE49-F238E27FC236}">
                <a16:creationId xmlns="" xmlns:a16="http://schemas.microsoft.com/office/drawing/2014/main" id="{249D07AC-254E-4FF0-BC57-E1B240F948B7}"/>
              </a:ext>
            </a:extLst>
          </p:cNvPr>
          <p:cNvPicPr>
            <a:picLocks noChangeAspect="1"/>
          </p:cNvPicPr>
          <p:nvPr/>
        </p:nvPicPr>
        <p:blipFill rotWithShape="1">
          <a:blip r:embed="rId3"/>
          <a:srcRect l="17870" r="15035"/>
          <a:stretch/>
        </p:blipFill>
        <p:spPr>
          <a:xfrm>
            <a:off x="1103447" y="3422629"/>
            <a:ext cx="4485696" cy="3173355"/>
          </a:xfrm>
          <a:prstGeom prst="rect">
            <a:avLst/>
          </a:prstGeom>
        </p:spPr>
      </p:pic>
      <p:sp>
        <p:nvSpPr>
          <p:cNvPr id="9" name="Seta para a direita listrada 3">
            <a:extLst>
              <a:ext uri="{FF2B5EF4-FFF2-40B4-BE49-F238E27FC236}">
                <a16:creationId xmlns="" xmlns:a16="http://schemas.microsoft.com/office/drawing/2014/main" id="{EB8AC5DF-4464-49B0-BDA6-53086044E4EA}"/>
              </a:ext>
            </a:extLst>
          </p:cNvPr>
          <p:cNvSpPr/>
          <p:nvPr/>
        </p:nvSpPr>
        <p:spPr>
          <a:xfrm>
            <a:off x="5999119" y="4508457"/>
            <a:ext cx="768085" cy="41835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pic>
        <p:nvPicPr>
          <p:cNvPr id="10" name="Picture 2" descr="Haters, please move along.">
            <a:extLst>
              <a:ext uri="{FF2B5EF4-FFF2-40B4-BE49-F238E27FC236}">
                <a16:creationId xmlns="" xmlns:a16="http://schemas.microsoft.com/office/drawing/2014/main" id="{7F5CE3E3-C24F-40FF-9C4D-6028C32DB2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279"/>
          <a:stretch/>
        </p:blipFill>
        <p:spPr bwMode="auto">
          <a:xfrm>
            <a:off x="7008726" y="3150707"/>
            <a:ext cx="3306609" cy="3441818"/>
          </a:xfrm>
          <a:prstGeom prst="rect">
            <a:avLst/>
          </a:prstGeom>
          <a:noFill/>
          <a:extLst>
            <a:ext uri="{909E8E84-426E-40DD-AFC4-6F175D3DCCD1}">
              <a14:hiddenFill xmlns:a14="http://schemas.microsoft.com/office/drawing/2010/main">
                <a:solidFill>
                  <a:srgbClr val="FFFFFF"/>
                </a:solidFill>
              </a14:hiddenFill>
            </a:ext>
          </a:extLst>
        </p:spPr>
      </p:pic>
      <p:sp>
        <p:nvSpPr>
          <p:cNvPr id="13" name="Espaço Reservado para Texto 2">
            <a:extLst>
              <a:ext uri="{FF2B5EF4-FFF2-40B4-BE49-F238E27FC236}">
                <a16:creationId xmlns="" xmlns:a16="http://schemas.microsoft.com/office/drawing/2014/main" id="{66B71C24-3760-4080-B1CC-281B190A9B3C}"/>
              </a:ext>
            </a:extLst>
          </p:cNvPr>
          <p:cNvSpPr>
            <a:spLocks noGrp="1"/>
          </p:cNvSpPr>
          <p:nvPr>
            <p:ph type="body" sz="quarter" idx="11"/>
          </p:nvPr>
        </p:nvSpPr>
        <p:spPr>
          <a:xfrm>
            <a:off x="1368312" y="884146"/>
            <a:ext cx="5879816" cy="717550"/>
          </a:xfrm>
        </p:spPr>
        <p:txBody>
          <a:bodyPr/>
          <a:lstStyle/>
          <a:p>
            <a:r>
              <a:rPr lang="pt-BR" smtClean="0"/>
              <a:t>Dashboard – Benefícios</a:t>
            </a:r>
            <a:endParaRPr lang="pt-BR" dirty="0"/>
          </a:p>
        </p:txBody>
      </p:sp>
      <p:sp>
        <p:nvSpPr>
          <p:cNvPr id="11" name="Retângulo 10"/>
          <p:cNvSpPr/>
          <p:nvPr/>
        </p:nvSpPr>
        <p:spPr>
          <a:xfrm>
            <a:off x="1103446" y="1727395"/>
            <a:ext cx="6386415" cy="1338828"/>
          </a:xfrm>
          <a:prstGeom prst="rect">
            <a:avLst/>
          </a:prstGeom>
        </p:spPr>
        <p:txBody>
          <a:bodyPr wrap="square">
            <a:spAutoFit/>
          </a:bodyPr>
          <a:lstStyle/>
          <a:p>
            <a:pPr marL="285750" indent="-285750">
              <a:lnSpc>
                <a:spcPct val="150000"/>
              </a:lnSpc>
              <a:buClr>
                <a:srgbClr val="00B9B4"/>
              </a:buClr>
              <a:buFont typeface="Arial" panose="020B0604020202020204" pitchFamily="34" charset="0"/>
              <a:buChar char="•"/>
            </a:pPr>
            <a:r>
              <a:rPr lang="pt-BR" dirty="0">
                <a:solidFill>
                  <a:srgbClr val="353F40"/>
                </a:solidFill>
                <a:latin typeface="Arial" panose="020B0604020202020204" pitchFamily="34" charset="0"/>
                <a:cs typeface="Arial" panose="020B0604020202020204" pitchFamily="34" charset="0"/>
              </a:rPr>
              <a:t>Painéis bem projetados permitem a inclusão de várias informações de sistemas </a:t>
            </a:r>
            <a:r>
              <a:rPr lang="pt-BR" dirty="0" smtClean="0">
                <a:solidFill>
                  <a:srgbClr val="353F40"/>
                </a:solidFill>
                <a:latin typeface="Arial" panose="020B0604020202020204" pitchFamily="34" charset="0"/>
                <a:cs typeface="Arial" panose="020B0604020202020204" pitchFamily="34" charset="0"/>
              </a:rPr>
              <a:t>distintos, </a:t>
            </a:r>
            <a:r>
              <a:rPr lang="pt-BR" dirty="0">
                <a:solidFill>
                  <a:srgbClr val="353F40"/>
                </a:solidFill>
                <a:latin typeface="Arial" panose="020B0604020202020204" pitchFamily="34" charset="0"/>
                <a:cs typeface="Arial" panose="020B0604020202020204" pitchFamily="34" charset="0"/>
              </a:rPr>
              <a:t>mas correlacionados. De maneira simples e intuitiva. </a:t>
            </a:r>
          </a:p>
        </p:txBody>
      </p:sp>
    </p:spTree>
    <p:extLst>
      <p:ext uri="{BB962C8B-B14F-4D97-AF65-F5344CB8AC3E}">
        <p14:creationId xmlns:p14="http://schemas.microsoft.com/office/powerpoint/2010/main" val="1459593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 xmlns:a16="http://schemas.microsoft.com/office/drawing/2014/main" id="{2E40E383-DB08-4BBB-81A4-B46257597E96}"/>
              </a:ext>
            </a:extLst>
          </p:cNvPr>
          <p:cNvSpPr>
            <a:spLocks noGrp="1"/>
          </p:cNvSpPr>
          <p:nvPr>
            <p:ph type="body" sz="quarter" idx="14"/>
          </p:nvPr>
        </p:nvSpPr>
        <p:spPr>
          <a:xfrm>
            <a:off x="1534768" y="855164"/>
            <a:ext cx="7234787" cy="717550"/>
          </a:xfrm>
        </p:spPr>
        <p:txBody>
          <a:bodyPr/>
          <a:lstStyle/>
          <a:p>
            <a:r>
              <a:rPr lang="pt-BR" sz="3200" dirty="0" smtClean="0"/>
              <a:t>Dado, informação e conhecimento</a:t>
            </a:r>
            <a:endParaRPr lang="pt-BR" sz="3200" dirty="0"/>
          </a:p>
        </p:txBody>
      </p:sp>
      <p:sp>
        <p:nvSpPr>
          <p:cNvPr id="3" name="Espaço Reservado para Texto 2">
            <a:extLst>
              <a:ext uri="{FF2B5EF4-FFF2-40B4-BE49-F238E27FC236}">
                <a16:creationId xmlns="" xmlns:a16="http://schemas.microsoft.com/office/drawing/2014/main" id="{BD148B69-F370-4780-A99E-14107CFB90D5}"/>
              </a:ext>
            </a:extLst>
          </p:cNvPr>
          <p:cNvSpPr>
            <a:spLocks noGrp="1"/>
          </p:cNvSpPr>
          <p:nvPr>
            <p:ph type="body" sz="quarter" idx="15"/>
          </p:nvPr>
        </p:nvSpPr>
        <p:spPr/>
        <p:txBody>
          <a:bodyPr/>
          <a:lstStyle/>
          <a:p>
            <a:r>
              <a:rPr lang="pt-BR" dirty="0" smtClean="0"/>
              <a:t>A INFORMAÇÃO seria qualquer estruturação ou organização desses dados.</a:t>
            </a:r>
            <a:endParaRPr lang="pt-BR" dirty="0"/>
          </a:p>
        </p:txBody>
      </p:sp>
      <p:sp>
        <p:nvSpPr>
          <p:cNvPr id="4" name="Espaço Reservado para Texto 3">
            <a:extLst>
              <a:ext uri="{FF2B5EF4-FFF2-40B4-BE49-F238E27FC236}">
                <a16:creationId xmlns="" xmlns:a16="http://schemas.microsoft.com/office/drawing/2014/main" id="{A38F4FD2-7C4C-46CD-A882-3AB219BFFC92}"/>
              </a:ext>
            </a:extLst>
          </p:cNvPr>
          <p:cNvSpPr>
            <a:spLocks noGrp="1"/>
          </p:cNvSpPr>
          <p:nvPr>
            <p:ph type="body" sz="quarter" idx="16"/>
          </p:nvPr>
        </p:nvSpPr>
        <p:spPr/>
        <p:txBody>
          <a:bodyPr/>
          <a:lstStyle/>
          <a:p>
            <a:r>
              <a:rPr lang="pt-BR" dirty="0" smtClean="0"/>
              <a:t>Os DADOS são os registros soltos, aleatórios, sem quaisquer análise (Rezende, 2015).</a:t>
            </a:r>
            <a:endParaRPr lang="pt-BR" dirty="0"/>
          </a:p>
        </p:txBody>
      </p:sp>
      <p:sp>
        <p:nvSpPr>
          <p:cNvPr id="5" name="Espaço Reservado para Texto 4">
            <a:extLst>
              <a:ext uri="{FF2B5EF4-FFF2-40B4-BE49-F238E27FC236}">
                <a16:creationId xmlns="" xmlns:a16="http://schemas.microsoft.com/office/drawing/2014/main" id="{A33B8B0A-D339-469F-A39B-5D4F3CC8420D}"/>
              </a:ext>
            </a:extLst>
          </p:cNvPr>
          <p:cNvSpPr>
            <a:spLocks noGrp="1"/>
          </p:cNvSpPr>
          <p:nvPr>
            <p:ph type="body" sz="quarter" idx="17"/>
          </p:nvPr>
        </p:nvSpPr>
        <p:spPr/>
        <p:txBody>
          <a:bodyPr/>
          <a:lstStyle/>
          <a:p>
            <a:r>
              <a:rPr lang="pt-BR" dirty="0" smtClean="0"/>
              <a:t>O CONHECIMENTO é a informação processada e transformada em experiência pelo indivíduo/organização.</a:t>
            </a:r>
            <a:endParaRPr lang="pt-BR" dirty="0"/>
          </a:p>
        </p:txBody>
      </p:sp>
    </p:spTree>
    <p:extLst>
      <p:ext uri="{BB962C8B-B14F-4D97-AF65-F5344CB8AC3E}">
        <p14:creationId xmlns:p14="http://schemas.microsoft.com/office/powerpoint/2010/main" val="3025689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1340663" y="921866"/>
            <a:ext cx="6662906" cy="717550"/>
          </a:xfrm>
        </p:spPr>
        <p:txBody>
          <a:bodyPr/>
          <a:lstStyle/>
          <a:p>
            <a:r>
              <a:rPr lang="pt-BR" dirty="0" err="1"/>
              <a:t>Dashboard</a:t>
            </a:r>
            <a:r>
              <a:rPr lang="pt-BR" dirty="0"/>
              <a:t> </a:t>
            </a:r>
            <a:r>
              <a:rPr lang="pt-BR" dirty="0" smtClean="0"/>
              <a:t>– </a:t>
            </a:r>
            <a:r>
              <a:rPr lang="pt-BR" dirty="0"/>
              <a:t>Benefícios</a:t>
            </a:r>
          </a:p>
        </p:txBody>
      </p:sp>
      <p:sp>
        <p:nvSpPr>
          <p:cNvPr id="8" name="Espaço Reservado para Texto 7"/>
          <p:cNvSpPr>
            <a:spLocks noGrp="1"/>
          </p:cNvSpPr>
          <p:nvPr>
            <p:ph type="body" sz="quarter" idx="12"/>
          </p:nvPr>
        </p:nvSpPr>
        <p:spPr/>
        <p:txBody>
          <a:bodyPr/>
          <a:lstStyle/>
          <a:p>
            <a:r>
              <a:rPr lang="en-US" dirty="0"/>
              <a:t>"Designed correctly, a dashboard increases productivity for all users." </a:t>
            </a:r>
          </a:p>
          <a:p>
            <a:endParaRPr lang="pt-BR" dirty="0"/>
          </a:p>
        </p:txBody>
      </p:sp>
      <p:sp>
        <p:nvSpPr>
          <p:cNvPr id="5" name="Content Placeholder 2"/>
          <p:cNvSpPr txBox="1">
            <a:spLocks/>
          </p:cNvSpPr>
          <p:nvPr/>
        </p:nvSpPr>
        <p:spPr>
          <a:xfrm>
            <a:off x="-4354926" y="3245746"/>
            <a:ext cx="10945216" cy="1632183"/>
          </a:xfrm>
          <a:prstGeom prst="rect">
            <a:avLst/>
          </a:prstGeom>
        </p:spPr>
        <p:txBody>
          <a:bodyPr/>
          <a:lstStyle>
            <a:defPPr>
              <a:defRPr lang="pt-BR"/>
            </a:defPPr>
            <a:lvl1pPr marL="342900" indent="-342900" eaLnBrk="0" hangingPunct="0">
              <a:spcBef>
                <a:spcPct val="20000"/>
              </a:spcBef>
              <a:buFont typeface="Wingdings" pitchFamily="2" charset="2"/>
              <a:buChar char="ü"/>
              <a:defRPr sz="2400" kern="0">
                <a:latin typeface="Franklin Gothic Medium" pitchFamily="34" charset="0"/>
              </a:defRPr>
            </a:lvl1pPr>
            <a:lvl2pPr marL="742950" lvl="1" indent="-285750" eaLnBrk="0" hangingPunct="0">
              <a:spcBef>
                <a:spcPct val="20000"/>
              </a:spcBef>
              <a:buChar char="–"/>
              <a:defRPr sz="2000" kern="0">
                <a:latin typeface="Franklin Gothic Medium" pitchFamily="34" charset="0"/>
              </a:defRPr>
            </a:lvl2pPr>
            <a:lvl3pPr marL="1143000" lvl="2" indent="-228600" eaLnBrk="0" hangingPunct="0">
              <a:spcBef>
                <a:spcPct val="20000"/>
              </a:spcBef>
              <a:buChar char="•"/>
              <a:defRPr sz="1800" kern="0">
                <a:latin typeface="Franklin Gothic Medium" pitchFamily="34" charset="0"/>
              </a:defRPr>
            </a:lvl3pPr>
            <a:lvl4pPr marL="1600200" indent="-228600" eaLnBrk="0" hangingPunct="0">
              <a:spcBef>
                <a:spcPct val="20000"/>
              </a:spcBef>
              <a:buChar char="–"/>
              <a:defRPr sz="1400">
                <a:latin typeface="Franklin Gothic Medium" pitchFamily="34" charset="0"/>
              </a:defRPr>
            </a:lvl4pPr>
            <a:lvl5pPr marL="2057400" indent="-228600" eaLnBrk="0" hangingPunct="0">
              <a:spcBef>
                <a:spcPct val="20000"/>
              </a:spcBef>
              <a:buChar char="»"/>
              <a:defRPr sz="1400">
                <a:latin typeface="Franklin Gothic Medium" pitchFamily="34" charset="0"/>
              </a:defRPr>
            </a:lvl5pPr>
            <a:lvl6pPr marL="2514600" indent="-228600" fontAlgn="base">
              <a:spcBef>
                <a:spcPct val="20000"/>
              </a:spcBef>
              <a:spcAft>
                <a:spcPct val="0"/>
              </a:spcAft>
              <a:buChar char="»"/>
              <a:defRPr sz="1600">
                <a:latin typeface="+mn-lt"/>
              </a:defRPr>
            </a:lvl6pPr>
            <a:lvl7pPr marL="2971800" indent="-228600" fontAlgn="base">
              <a:spcBef>
                <a:spcPct val="20000"/>
              </a:spcBef>
              <a:spcAft>
                <a:spcPct val="0"/>
              </a:spcAft>
              <a:buChar char="»"/>
              <a:defRPr sz="1600">
                <a:latin typeface="+mn-lt"/>
              </a:defRPr>
            </a:lvl7pPr>
            <a:lvl8pPr marL="3429000" indent="-228600" fontAlgn="base">
              <a:spcBef>
                <a:spcPct val="20000"/>
              </a:spcBef>
              <a:spcAft>
                <a:spcPct val="0"/>
              </a:spcAft>
              <a:buChar char="»"/>
              <a:defRPr sz="1600">
                <a:latin typeface="+mn-lt"/>
              </a:defRPr>
            </a:lvl8pPr>
            <a:lvl9pPr marL="3886200" indent="-228600" fontAlgn="base">
              <a:spcBef>
                <a:spcPct val="20000"/>
              </a:spcBef>
              <a:spcAft>
                <a:spcPct val="0"/>
              </a:spcAft>
              <a:buChar char="»"/>
              <a:defRPr sz="1600">
                <a:latin typeface="+mn-lt"/>
              </a:defRPr>
            </a:lvl9pPr>
          </a:lstStyle>
          <a:p>
            <a:pPr marL="0" indent="0" algn="r">
              <a:buNone/>
            </a:pPr>
            <a:r>
              <a:rPr lang="en-US" sz="1600" i="1" dirty="0" smtClean="0">
                <a:latin typeface="Arial" panose="020B0604020202020204" pitchFamily="34" charset="0"/>
                <a:cs typeface="Arial" panose="020B0604020202020204" pitchFamily="34" charset="0"/>
              </a:rPr>
              <a:t>(</a:t>
            </a:r>
            <a:r>
              <a:rPr lang="en-US" sz="1600" i="1" dirty="0">
                <a:latin typeface="Arial" panose="020B0604020202020204" pitchFamily="34" charset="0"/>
                <a:cs typeface="Arial" panose="020B0604020202020204" pitchFamily="34" charset="0"/>
              </a:rPr>
              <a:t>Daniel O’Sullivan)</a:t>
            </a:r>
            <a:endParaRPr lang="pt-BR" sz="1600" i="1" dirty="0">
              <a:latin typeface="Arial" panose="020B0604020202020204" pitchFamily="34" charset="0"/>
              <a:cs typeface="Arial" panose="020B0604020202020204" pitchFamily="34" charset="0"/>
            </a:endParaRPr>
          </a:p>
        </p:txBody>
      </p:sp>
      <p:pic>
        <p:nvPicPr>
          <p:cNvPr id="7" name="Imagem 6"/>
          <p:cNvPicPr>
            <a:picLocks noChangeAspect="1"/>
          </p:cNvPicPr>
          <p:nvPr/>
        </p:nvPicPr>
        <p:blipFill rotWithShape="1">
          <a:blip r:embed="rId2"/>
          <a:srcRect l="9941" t="5819" r="10968" b="70392"/>
          <a:stretch/>
        </p:blipFill>
        <p:spPr>
          <a:xfrm>
            <a:off x="7219784" y="1826341"/>
            <a:ext cx="4533851" cy="3709515"/>
          </a:xfrm>
          <a:prstGeom prst="rect">
            <a:avLst/>
          </a:prstGeom>
        </p:spPr>
      </p:pic>
      <p:sp>
        <p:nvSpPr>
          <p:cNvPr id="3" name="Retângulo 2">
            <a:extLst>
              <a:ext uri="{FF2B5EF4-FFF2-40B4-BE49-F238E27FC236}">
                <a16:creationId xmlns="" xmlns:a16="http://schemas.microsoft.com/office/drawing/2014/main" id="{A7DE958D-0A94-4FB2-B935-1FCA85004B14}"/>
              </a:ext>
            </a:extLst>
          </p:cNvPr>
          <p:cNvSpPr/>
          <p:nvPr/>
        </p:nvSpPr>
        <p:spPr>
          <a:xfrm>
            <a:off x="7847925" y="5886683"/>
            <a:ext cx="3720683" cy="584775"/>
          </a:xfrm>
          <a:prstGeom prst="rect">
            <a:avLst/>
          </a:prstGeom>
        </p:spPr>
        <p:txBody>
          <a:bodyPr wrap="square">
            <a:spAutoFit/>
          </a:bodyPr>
          <a:lstStyle/>
          <a:p>
            <a:r>
              <a:rPr lang="en-US" sz="1600" dirty="0">
                <a:solidFill>
                  <a:srgbClr val="3C4043"/>
                </a:solidFill>
                <a:latin typeface="arial" panose="020B0604020202020204" pitchFamily="34" charset="0"/>
              </a:rPr>
              <a:t>Product Designer at </a:t>
            </a:r>
            <a:r>
              <a:rPr lang="en-US" sz="1600" b="1" dirty="0" err="1">
                <a:solidFill>
                  <a:srgbClr val="52565A"/>
                </a:solidFill>
                <a:latin typeface="arial" panose="020B0604020202020204" pitchFamily="34" charset="0"/>
              </a:rPr>
              <a:t>nCino</a:t>
            </a:r>
            <a:r>
              <a:rPr lang="en-US" sz="1600" dirty="0">
                <a:solidFill>
                  <a:srgbClr val="3C4043"/>
                </a:solidFill>
                <a:latin typeface="arial" panose="020B0604020202020204" pitchFamily="34" charset="0"/>
              </a:rPr>
              <a:t>, the worldwide leader in cloud banking</a:t>
            </a:r>
            <a:endParaRPr lang="pt-BR" sz="1600" dirty="0"/>
          </a:p>
        </p:txBody>
      </p:sp>
    </p:spTree>
    <p:extLst>
      <p:ext uri="{BB962C8B-B14F-4D97-AF65-F5344CB8AC3E}">
        <p14:creationId xmlns:p14="http://schemas.microsoft.com/office/powerpoint/2010/main" val="734293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a:extLst>
              <a:ext uri="{FF2B5EF4-FFF2-40B4-BE49-F238E27FC236}">
                <a16:creationId xmlns="" xmlns:a16="http://schemas.microsoft.com/office/drawing/2014/main" id="{57B26A21-922B-4958-B0A4-3BC6702328F3}"/>
              </a:ext>
            </a:extLst>
          </p:cNvPr>
          <p:cNvSpPr>
            <a:spLocks noGrp="1"/>
          </p:cNvSpPr>
          <p:nvPr>
            <p:ph type="body" sz="quarter" idx="11"/>
          </p:nvPr>
        </p:nvSpPr>
        <p:spPr>
          <a:xfrm>
            <a:off x="1340662" y="921866"/>
            <a:ext cx="6395777" cy="717550"/>
          </a:xfrm>
        </p:spPr>
        <p:txBody>
          <a:bodyPr/>
          <a:lstStyle/>
          <a:p>
            <a:r>
              <a:rPr lang="pt-BR" dirty="0" err="1"/>
              <a:t>Dashboard</a:t>
            </a:r>
            <a:r>
              <a:rPr lang="pt-BR" dirty="0"/>
              <a:t> </a:t>
            </a:r>
            <a:r>
              <a:rPr lang="pt-BR" dirty="0" smtClean="0"/>
              <a:t>– </a:t>
            </a:r>
            <a:r>
              <a:rPr lang="pt-BR" dirty="0"/>
              <a:t>Benefícios</a:t>
            </a:r>
          </a:p>
        </p:txBody>
      </p:sp>
      <p:sp>
        <p:nvSpPr>
          <p:cNvPr id="8" name="Espaço Reservado para Texto 7">
            <a:extLst>
              <a:ext uri="{FF2B5EF4-FFF2-40B4-BE49-F238E27FC236}">
                <a16:creationId xmlns="" xmlns:a16="http://schemas.microsoft.com/office/drawing/2014/main" id="{5F6DFF90-3DB4-4227-B92E-97E68C1796C4}"/>
              </a:ext>
            </a:extLst>
          </p:cNvPr>
          <p:cNvSpPr>
            <a:spLocks noGrp="1"/>
          </p:cNvSpPr>
          <p:nvPr>
            <p:ph type="body" sz="quarter" idx="12"/>
          </p:nvPr>
        </p:nvSpPr>
        <p:spPr>
          <a:xfrm>
            <a:off x="1340662" y="1877779"/>
            <a:ext cx="5923166" cy="3833862"/>
          </a:xfrm>
        </p:spPr>
        <p:txBody>
          <a:bodyPr/>
          <a:lstStyle/>
          <a:p>
            <a:r>
              <a:rPr lang="pt-BR" sz="1800" dirty="0"/>
              <a:t>Painéis bem projetados são mais interessantes do que a maioria dos relatórios tabulares </a:t>
            </a:r>
            <a:r>
              <a:rPr lang="pt-BR" sz="1800" dirty="0" smtClean="0"/>
              <a:t>“à </a:t>
            </a:r>
            <a:r>
              <a:rPr lang="pt-BR" sz="1800" dirty="0"/>
              <a:t>moda </a:t>
            </a:r>
            <a:r>
              <a:rPr lang="pt-BR" sz="1800" dirty="0" smtClean="0"/>
              <a:t>antiga”. </a:t>
            </a:r>
            <a:endParaRPr lang="pt-BR" sz="1800" dirty="0"/>
          </a:p>
          <a:p>
            <a:endParaRPr lang="pt-BR" sz="18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860" y="3122220"/>
            <a:ext cx="7354253" cy="3460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10904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 xmlns:a16="http://schemas.microsoft.com/office/drawing/2014/main" id="{1F7DD1A5-6880-4D68-8E4C-85BD5DD90CFD}"/>
              </a:ext>
            </a:extLst>
          </p:cNvPr>
          <p:cNvSpPr>
            <a:spLocks noGrp="1"/>
          </p:cNvSpPr>
          <p:nvPr>
            <p:ph type="title"/>
          </p:nvPr>
        </p:nvSpPr>
        <p:spPr/>
        <p:txBody>
          <a:bodyPr/>
          <a:lstStyle/>
          <a:p>
            <a:endParaRPr lang="pt-BR"/>
          </a:p>
        </p:txBody>
      </p:sp>
      <mc:AlternateContent xmlns:mc="http://schemas.openxmlformats.org/markup-compatibility/2006">
        <mc:Choice xmlns="" xmlns:pca="http://schemas.microsoft.com/office/powerpoint/2013/contentapp" xmlns:we="http://schemas.microsoft.com/office/webextensions/webextension/2010/11" Requires="we pca">
          <p:graphicFrame>
            <p:nvGraphicFramePr>
              <p:cNvPr id="4" name="Suplemento 3" title="Power BI Tiles">
                <a:extLst>
                  <a:ext uri="{FF2B5EF4-FFF2-40B4-BE49-F238E27FC236}">
                    <a16:creationId xmlns:a16="http://schemas.microsoft.com/office/drawing/2014/main" id="{CBBCF407-EC2C-457D-BD36-7C07BFE3C413}"/>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Suplemento 3" title="Power BI Tiles">
                <a:extLst>
                  <a:ext uri="{FF2B5EF4-FFF2-40B4-BE49-F238E27FC236}">
                    <a16:creationId xmlns:we="http://schemas.microsoft.com/office/webextensions/webextension/2010/11" xmlns:pca="http://schemas.microsoft.com/office/powerpoint/2013/contentapp" xmlns="" xmlns:a16="http://schemas.microsoft.com/office/drawing/2014/main" id="{CBBCF407-EC2C-457D-BD36-7C07BFE3C413}"/>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443657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p:cNvSpPr>
            <a:spLocks noGrp="1"/>
          </p:cNvSpPr>
          <p:nvPr>
            <p:ph type="body" sz="quarter" idx="10"/>
          </p:nvPr>
        </p:nvSpPr>
        <p:spPr/>
        <p:txBody>
          <a:bodyPr/>
          <a:lstStyle/>
          <a:p>
            <a:r>
              <a:rPr lang="pt-BR" dirty="0" smtClean="0"/>
              <a:t>Conclusão</a:t>
            </a:r>
            <a:endParaRPr lang="pt-BR" dirty="0"/>
          </a:p>
        </p:txBody>
      </p:sp>
      <p:sp>
        <p:nvSpPr>
          <p:cNvPr id="9" name="Espaço Reservado para Texto 8"/>
          <p:cNvSpPr>
            <a:spLocks noGrp="1"/>
          </p:cNvSpPr>
          <p:nvPr>
            <p:ph type="body" sz="quarter" idx="17"/>
          </p:nvPr>
        </p:nvSpPr>
        <p:spPr/>
        <p:txBody>
          <a:bodyPr/>
          <a:lstStyle/>
          <a:p>
            <a:r>
              <a:rPr lang="pt-BR" dirty="0"/>
              <a:t>Benefícios de </a:t>
            </a:r>
            <a:r>
              <a:rPr lang="pt-BR" dirty="0" err="1"/>
              <a:t>dashboard</a:t>
            </a:r>
            <a:r>
              <a:rPr lang="pt-BR" dirty="0"/>
              <a:t>​:</a:t>
            </a:r>
          </a:p>
          <a:p>
            <a:pPr marL="534988" lvl="1" indent="-285750">
              <a:lnSpc>
                <a:spcPct val="150000"/>
              </a:lnSpc>
              <a:spcBef>
                <a:spcPts val="1000"/>
              </a:spcBef>
              <a:buFont typeface="Wingdings" panose="05000000000000000000" pitchFamily="2" charset="2"/>
              <a:buChar char="ü"/>
            </a:pPr>
            <a:r>
              <a:rPr lang="pt-BR" sz="1600" dirty="0">
                <a:solidFill>
                  <a:srgbClr val="353F40"/>
                </a:solidFill>
                <a:latin typeface="Arial" panose="020B0604020202020204" pitchFamily="34" charset="0"/>
                <a:cs typeface="Arial" panose="020B0604020202020204" pitchFamily="34" charset="0"/>
              </a:rPr>
              <a:t>Benefícios para corporação​.</a:t>
            </a:r>
          </a:p>
          <a:p>
            <a:pPr marL="534988" lvl="1" indent="-285750">
              <a:lnSpc>
                <a:spcPct val="150000"/>
              </a:lnSpc>
              <a:spcBef>
                <a:spcPts val="1000"/>
              </a:spcBef>
              <a:buFont typeface="Wingdings" panose="05000000000000000000" pitchFamily="2" charset="2"/>
              <a:buChar char="ü"/>
            </a:pPr>
            <a:r>
              <a:rPr lang="pt-BR" sz="1600" dirty="0">
                <a:solidFill>
                  <a:srgbClr val="353F40"/>
                </a:solidFill>
                <a:latin typeface="Arial" panose="020B0604020202020204" pitchFamily="34" charset="0"/>
                <a:cs typeface="Arial" panose="020B0604020202020204" pitchFamily="34" charset="0"/>
              </a:rPr>
              <a:t>Benefícios para funcionários​.</a:t>
            </a:r>
          </a:p>
          <a:p>
            <a:r>
              <a:rPr lang="pt-BR" dirty="0" smtClean="0"/>
              <a:t>Processo de negócio dos </a:t>
            </a:r>
            <a:r>
              <a:rPr lang="pt-BR" dirty="0" err="1" smtClean="0"/>
              <a:t>dashboards</a:t>
            </a:r>
            <a:r>
              <a:rPr lang="pt-BR" dirty="0" smtClean="0"/>
              <a:t>.</a:t>
            </a:r>
          </a:p>
          <a:p>
            <a:endParaRPr lang="pt-BR" dirty="0"/>
          </a:p>
        </p:txBody>
      </p:sp>
    </p:spTree>
    <p:extLst>
      <p:ext uri="{BB962C8B-B14F-4D97-AF65-F5344CB8AC3E}">
        <p14:creationId xmlns:p14="http://schemas.microsoft.com/office/powerpoint/2010/main" val="2812798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a:extLst>
              <a:ext uri="{FF2B5EF4-FFF2-40B4-BE49-F238E27FC236}">
                <a16:creationId xmlns="" xmlns:a16="http://schemas.microsoft.com/office/drawing/2014/main" id="{04533168-D348-4DF1-A5C7-AC700C371538}"/>
              </a:ext>
            </a:extLst>
          </p:cNvPr>
          <p:cNvSpPr>
            <a:spLocks noGrp="1"/>
          </p:cNvSpPr>
          <p:nvPr>
            <p:ph type="body" sz="quarter" idx="14"/>
          </p:nvPr>
        </p:nvSpPr>
        <p:spPr/>
        <p:txBody>
          <a:bodyPr/>
          <a:lstStyle/>
          <a:p>
            <a:r>
              <a:rPr lang="pt-BR" dirty="0"/>
              <a:t>Próxima Aula</a:t>
            </a:r>
          </a:p>
        </p:txBody>
      </p:sp>
      <p:sp>
        <p:nvSpPr>
          <p:cNvPr id="7" name="Espaço Reservado para Texto 6">
            <a:extLst>
              <a:ext uri="{FF2B5EF4-FFF2-40B4-BE49-F238E27FC236}">
                <a16:creationId xmlns="" xmlns:a16="http://schemas.microsoft.com/office/drawing/2014/main" id="{AAA361EC-CE65-4076-A4A7-EB8DDBF222E3}"/>
              </a:ext>
            </a:extLst>
          </p:cNvPr>
          <p:cNvSpPr>
            <a:spLocks noGrp="1"/>
          </p:cNvSpPr>
          <p:nvPr>
            <p:ph type="body" sz="quarter" idx="15"/>
          </p:nvPr>
        </p:nvSpPr>
        <p:spPr/>
        <p:txBody>
          <a:bodyPr/>
          <a:lstStyle/>
          <a:p>
            <a:r>
              <a:rPr lang="pt-BR" dirty="0"/>
              <a:t>Dados </a:t>
            </a:r>
            <a:r>
              <a:rPr lang="pt-BR" dirty="0" smtClean="0"/>
              <a:t>estruturados.</a:t>
            </a:r>
            <a:endParaRPr lang="pt-BR" dirty="0"/>
          </a:p>
        </p:txBody>
      </p:sp>
      <p:sp>
        <p:nvSpPr>
          <p:cNvPr id="2" name="Espaço Reservado para Texto 1">
            <a:extLst>
              <a:ext uri="{FF2B5EF4-FFF2-40B4-BE49-F238E27FC236}">
                <a16:creationId xmlns="" xmlns:a16="http://schemas.microsoft.com/office/drawing/2014/main" id="{B1FB9E7F-ABFC-4E96-8A98-D5A97EB79B68}"/>
              </a:ext>
            </a:extLst>
          </p:cNvPr>
          <p:cNvSpPr>
            <a:spLocks noGrp="1"/>
          </p:cNvSpPr>
          <p:nvPr>
            <p:ph type="body" sz="quarter" idx="16"/>
          </p:nvPr>
        </p:nvSpPr>
        <p:spPr/>
        <p:txBody>
          <a:bodyPr/>
          <a:lstStyle/>
          <a:p>
            <a:r>
              <a:rPr lang="pt-BR" dirty="0"/>
              <a:t>Dados </a:t>
            </a:r>
            <a:r>
              <a:rPr lang="pt-BR" dirty="0" smtClean="0"/>
              <a:t>não estruturados</a:t>
            </a:r>
            <a:r>
              <a:rPr lang="pt-BR" dirty="0"/>
              <a:t>.</a:t>
            </a:r>
          </a:p>
          <a:p>
            <a:endParaRPr lang="pt-BR" dirty="0"/>
          </a:p>
        </p:txBody>
      </p:sp>
      <p:sp>
        <p:nvSpPr>
          <p:cNvPr id="3" name="Espaço Reservado para Texto 2">
            <a:extLst>
              <a:ext uri="{FF2B5EF4-FFF2-40B4-BE49-F238E27FC236}">
                <a16:creationId xmlns="" xmlns:a16="http://schemas.microsoft.com/office/drawing/2014/main" id="{00A84F0F-DF90-4EE8-942D-1218F11DFB7A}"/>
              </a:ext>
            </a:extLst>
          </p:cNvPr>
          <p:cNvSpPr>
            <a:spLocks noGrp="1"/>
          </p:cNvSpPr>
          <p:nvPr>
            <p:ph type="body" sz="quarter" idx="17"/>
          </p:nvPr>
        </p:nvSpPr>
        <p:spPr/>
        <p:txBody>
          <a:bodyPr/>
          <a:lstStyle/>
          <a:p>
            <a:r>
              <a:rPr lang="pt-BR" dirty="0"/>
              <a:t>Dados </a:t>
            </a:r>
            <a:r>
              <a:rPr lang="pt-BR" dirty="0" smtClean="0"/>
              <a:t>semiestruturados.</a:t>
            </a:r>
            <a:endParaRPr lang="pt-BR" dirty="0"/>
          </a:p>
        </p:txBody>
      </p:sp>
    </p:spTree>
    <p:extLst>
      <p:ext uri="{BB962C8B-B14F-4D97-AF65-F5344CB8AC3E}">
        <p14:creationId xmlns:p14="http://schemas.microsoft.com/office/powerpoint/2010/main" val="24651580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p:txBody>
          <a:bodyPr/>
          <a:lstStyle/>
          <a:p>
            <a:r>
              <a:rPr lang="pt-BR" dirty="0" smtClean="0"/>
              <a:t>AULA 1.4</a:t>
            </a:r>
            <a:r>
              <a:rPr lang="pt-BR" dirty="0"/>
              <a:t>. </a:t>
            </a:r>
            <a:r>
              <a:rPr lang="pt-BR" dirty="0" smtClean="0"/>
              <a:t>TIPOS DE DADOS</a:t>
            </a:r>
            <a:endParaRPr lang="pt-BR" dirty="0"/>
          </a:p>
        </p:txBody>
      </p:sp>
      <p:sp>
        <p:nvSpPr>
          <p:cNvPr id="4" name="Espaço Reservado para Texto 3"/>
          <p:cNvSpPr>
            <a:spLocks noGrp="1"/>
          </p:cNvSpPr>
          <p:nvPr>
            <p:ph type="body" sz="quarter" idx="12"/>
          </p:nvPr>
        </p:nvSpPr>
        <p:spPr/>
        <p:txBody>
          <a:bodyPr/>
          <a:lstStyle/>
          <a:p>
            <a:r>
              <a:rPr lang="pt-BR" smtClean="0"/>
              <a:t>PROF. LEONARDO MAURÍCIO CERQUEIRA</a:t>
            </a:r>
            <a:endParaRPr lang="pt-BR" dirty="0"/>
          </a:p>
        </p:txBody>
      </p:sp>
      <p:sp>
        <p:nvSpPr>
          <p:cNvPr id="10" name="Espaço Reservado para Texto 1"/>
          <p:cNvSpPr>
            <a:spLocks noGrp="1"/>
          </p:cNvSpPr>
          <p:nvPr>
            <p:ph type="body" sz="quarter" idx="10"/>
          </p:nvPr>
        </p:nvSpPr>
        <p:spPr>
          <a:xfrm>
            <a:off x="1475868" y="2779713"/>
            <a:ext cx="9728944" cy="717550"/>
          </a:xfrm>
        </p:spPr>
        <p:txBody>
          <a:bodyPr anchor="ctr"/>
          <a:lstStyle/>
          <a:p>
            <a:r>
              <a:rPr lang="pt-BR" sz="2800" dirty="0" smtClean="0"/>
              <a:t>Monitoramento de Dados com </a:t>
            </a:r>
            <a:r>
              <a:rPr lang="pt-BR" sz="2800" dirty="0" err="1" smtClean="0"/>
              <a:t>Dashboards</a:t>
            </a:r>
            <a:endParaRPr lang="pt-BR" sz="2800" dirty="0"/>
          </a:p>
        </p:txBody>
      </p:sp>
    </p:spTree>
    <p:extLst>
      <p:ext uri="{BB962C8B-B14F-4D97-AF65-F5344CB8AC3E}">
        <p14:creationId xmlns:p14="http://schemas.microsoft.com/office/powerpoint/2010/main" val="1066816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p:cNvSpPr>
            <a:spLocks noGrp="1"/>
          </p:cNvSpPr>
          <p:nvPr>
            <p:ph type="body" sz="quarter" idx="10"/>
          </p:nvPr>
        </p:nvSpPr>
        <p:spPr/>
        <p:txBody>
          <a:bodyPr/>
          <a:lstStyle/>
          <a:p>
            <a:r>
              <a:rPr lang="pt-BR" dirty="0" smtClean="0"/>
              <a:t>Nesta aula</a:t>
            </a:r>
            <a:endParaRPr lang="pt-BR" dirty="0"/>
          </a:p>
        </p:txBody>
      </p:sp>
      <p:sp>
        <p:nvSpPr>
          <p:cNvPr id="9" name="Espaço Reservado para Texto 8"/>
          <p:cNvSpPr>
            <a:spLocks noGrp="1"/>
          </p:cNvSpPr>
          <p:nvPr>
            <p:ph type="body" sz="quarter" idx="11"/>
          </p:nvPr>
        </p:nvSpPr>
        <p:spPr/>
        <p:txBody>
          <a:bodyPr/>
          <a:lstStyle/>
          <a:p>
            <a:r>
              <a:rPr lang="pt-BR" dirty="0" smtClean="0"/>
              <a:t>Tipos de dados:</a:t>
            </a:r>
          </a:p>
          <a:p>
            <a:pPr lvl="1">
              <a:buFont typeface="Lato Semibold" panose="020F0502020204030203" pitchFamily="34" charset="0"/>
              <a:buChar char="—"/>
            </a:pPr>
            <a:r>
              <a:rPr lang="pt-BR" dirty="0" smtClean="0"/>
              <a:t>Dados estruturados.</a:t>
            </a:r>
          </a:p>
          <a:p>
            <a:pPr lvl="1">
              <a:buFont typeface="Lato Semibold" panose="020F0502020204030203" pitchFamily="34" charset="0"/>
              <a:buChar char="—"/>
            </a:pPr>
            <a:r>
              <a:rPr lang="pt-BR" dirty="0" smtClean="0"/>
              <a:t>Dados semiestruturados.</a:t>
            </a:r>
          </a:p>
          <a:p>
            <a:pPr lvl="1">
              <a:buFont typeface="Lato Semibold" panose="020F0502020204030203" pitchFamily="34" charset="0"/>
              <a:buChar char="—"/>
            </a:pPr>
            <a:r>
              <a:rPr lang="pt-BR" dirty="0" smtClean="0"/>
              <a:t>Dados não estruturados​.</a:t>
            </a:r>
            <a:endParaRPr lang="pt-BR" dirty="0"/>
          </a:p>
        </p:txBody>
      </p:sp>
    </p:spTree>
    <p:extLst>
      <p:ext uri="{BB962C8B-B14F-4D97-AF65-F5344CB8AC3E}">
        <p14:creationId xmlns:p14="http://schemas.microsoft.com/office/powerpoint/2010/main" val="984500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 xmlns:a16="http://schemas.microsoft.com/office/drawing/2014/main" id="{00F3436C-6151-C94C-B744-A3F9CD263B69}"/>
              </a:ext>
            </a:extLst>
          </p:cNvPr>
          <p:cNvSpPr>
            <a:spLocks noGrp="1"/>
          </p:cNvSpPr>
          <p:nvPr>
            <p:ph type="body" sz="quarter" idx="12"/>
          </p:nvPr>
        </p:nvSpPr>
        <p:spPr>
          <a:xfrm>
            <a:off x="8077370" y="2702203"/>
            <a:ext cx="4113044" cy="445771"/>
          </a:xfrm>
        </p:spPr>
        <p:txBody>
          <a:bodyPr rtlCol="0"/>
          <a:lstStyle/>
          <a:p>
            <a:pPr rtl="0"/>
            <a:r>
              <a:rPr lang="pt-BR" dirty="0">
                <a:effectLst>
                  <a:outerShdw blurRad="38100" dist="38100" dir="2700000" algn="tl">
                    <a:srgbClr val="000000">
                      <a:alpha val="43137"/>
                    </a:srgbClr>
                  </a:outerShdw>
                </a:effectLst>
              </a:rPr>
              <a:t>CONHECIMENTO</a:t>
            </a:r>
          </a:p>
        </p:txBody>
      </p:sp>
      <p:sp>
        <p:nvSpPr>
          <p:cNvPr id="3" name="Espaço Reservado para Texto 2">
            <a:extLst>
              <a:ext uri="{FF2B5EF4-FFF2-40B4-BE49-F238E27FC236}">
                <a16:creationId xmlns="" xmlns:a16="http://schemas.microsoft.com/office/drawing/2014/main" id="{7F079C01-227C-2443-9347-276A4088F2BD}"/>
              </a:ext>
            </a:extLst>
          </p:cNvPr>
          <p:cNvSpPr>
            <a:spLocks noGrp="1"/>
          </p:cNvSpPr>
          <p:nvPr>
            <p:ph type="body" sz="quarter" idx="10"/>
          </p:nvPr>
        </p:nvSpPr>
        <p:spPr>
          <a:xfrm>
            <a:off x="304801" y="2702204"/>
            <a:ext cx="1989667" cy="445771"/>
          </a:xfrm>
        </p:spPr>
        <p:txBody>
          <a:bodyPr rtlCol="0"/>
          <a:lstStyle/>
          <a:p>
            <a:pPr rtl="0"/>
            <a:r>
              <a:rPr lang="pt-BR" dirty="0"/>
              <a:t>DADOS</a:t>
            </a:r>
          </a:p>
        </p:txBody>
      </p:sp>
      <p:sp>
        <p:nvSpPr>
          <p:cNvPr id="79" name="Caixa de texto 333"/>
          <p:cNvSpPr txBox="1"/>
          <p:nvPr/>
        </p:nvSpPr>
        <p:spPr>
          <a:xfrm rot="16200000">
            <a:off x="5927722" y="2708280"/>
            <a:ext cx="3257559" cy="584201"/>
          </a:xfrm>
          <a:prstGeom prst="rect">
            <a:avLst/>
          </a:prstGeom>
          <a:noFill/>
          <a:effectLst/>
        </p:spPr>
        <p:txBody>
          <a:bodyPr wrap="square" rtlCol="0">
            <a:prstTxWarp prst="textArchUp">
              <a:avLst/>
            </a:prstTxWarp>
            <a:spAutoFit/>
          </a:bodyPr>
          <a:lstStyle/>
          <a:p>
            <a:pPr algn="ctr" defTabSz="914377">
              <a:lnSpc>
                <a:spcPct val="85000"/>
              </a:lnSpc>
              <a:defRPr/>
            </a:pPr>
            <a:r>
              <a:rPr lang="pt-BR" sz="2200" dirty="0">
                <a:solidFill>
                  <a:srgbClr val="000000"/>
                </a:solidFill>
                <a:latin typeface="Arial" panose="020B0604020202020204"/>
                <a:cs typeface="Arial Narrow"/>
              </a:rPr>
              <a:t>Conexões e experiências</a:t>
            </a:r>
          </a:p>
        </p:txBody>
      </p:sp>
      <p:sp>
        <p:nvSpPr>
          <p:cNvPr id="78" name="Caixa de texto 333"/>
          <p:cNvSpPr txBox="1"/>
          <p:nvPr/>
        </p:nvSpPr>
        <p:spPr>
          <a:xfrm rot="16200000">
            <a:off x="5250658" y="2767278"/>
            <a:ext cx="2163500" cy="438943"/>
          </a:xfrm>
          <a:prstGeom prst="rect">
            <a:avLst/>
          </a:prstGeom>
          <a:noFill/>
          <a:effectLst/>
        </p:spPr>
        <p:txBody>
          <a:bodyPr wrap="square" rtlCol="0">
            <a:prstTxWarp prst="textArchUp">
              <a:avLst/>
            </a:prstTxWarp>
            <a:spAutoFit/>
          </a:bodyPr>
          <a:lstStyle/>
          <a:p>
            <a:pPr algn="ctr" defTabSz="914377">
              <a:lnSpc>
                <a:spcPct val="85000"/>
              </a:lnSpc>
              <a:defRPr/>
            </a:pPr>
            <a:r>
              <a:rPr lang="pt-BR" sz="2200" dirty="0">
                <a:solidFill>
                  <a:srgbClr val="000000"/>
                </a:solidFill>
                <a:latin typeface="Arial" panose="020B0604020202020204"/>
                <a:cs typeface="Arial Narrow"/>
              </a:rPr>
              <a:t>INFORMAÇÃO</a:t>
            </a:r>
          </a:p>
        </p:txBody>
      </p:sp>
      <p:sp>
        <p:nvSpPr>
          <p:cNvPr id="56" name="Caixa de texto 333"/>
          <p:cNvSpPr txBox="1"/>
          <p:nvPr/>
        </p:nvSpPr>
        <p:spPr>
          <a:xfrm>
            <a:off x="3149600" y="2743201"/>
            <a:ext cx="1225821" cy="563231"/>
          </a:xfrm>
          <a:prstGeom prst="rect">
            <a:avLst/>
          </a:prstGeom>
          <a:noFill/>
          <a:effectLst/>
        </p:spPr>
        <p:txBody>
          <a:bodyPr wrap="square" rtlCol="0">
            <a:prstTxWarp prst="textNoShape">
              <a:avLst/>
            </a:prstTxWarp>
            <a:spAutoFit/>
          </a:bodyPr>
          <a:lstStyle/>
          <a:p>
            <a:pPr algn="ctr" defTabSz="914377">
              <a:lnSpc>
                <a:spcPct val="85000"/>
              </a:lnSpc>
              <a:defRPr/>
            </a:pPr>
            <a:r>
              <a:rPr lang="pt-BR" dirty="0">
                <a:solidFill>
                  <a:srgbClr val="FFFFFF"/>
                </a:solidFill>
                <a:latin typeface="Arial" panose="020B0604020202020204"/>
                <a:cs typeface="Arial Narrow"/>
              </a:rPr>
              <a:t>Processamento</a:t>
            </a:r>
            <a:endParaRPr lang="pt-BR" sz="2800" dirty="0">
              <a:solidFill>
                <a:srgbClr val="FFFFFF"/>
              </a:solidFill>
              <a:latin typeface="Arial" panose="020B0604020202020204"/>
              <a:cs typeface="Arial Narrow"/>
            </a:endParaRPr>
          </a:p>
        </p:txBody>
      </p:sp>
      <p:sp>
        <p:nvSpPr>
          <p:cNvPr id="12" name="Caixa de texto 333">
            <a:extLst>
              <a:ext uri="{FF2B5EF4-FFF2-40B4-BE49-F238E27FC236}">
                <a16:creationId xmlns="" xmlns:a16="http://schemas.microsoft.com/office/drawing/2014/main" id="{F5B4EED3-6A62-4E53-8FEA-0E3522324EB7}"/>
              </a:ext>
            </a:extLst>
          </p:cNvPr>
          <p:cNvSpPr txBox="1"/>
          <p:nvPr/>
        </p:nvSpPr>
        <p:spPr>
          <a:xfrm rot="16200000">
            <a:off x="4171999" y="2805345"/>
            <a:ext cx="2163500" cy="438943"/>
          </a:xfrm>
          <a:prstGeom prst="rect">
            <a:avLst/>
          </a:prstGeom>
          <a:noFill/>
          <a:effectLst/>
        </p:spPr>
        <p:txBody>
          <a:bodyPr wrap="square" rtlCol="0">
            <a:prstTxWarp prst="textArchUp">
              <a:avLst/>
            </a:prstTxWarp>
            <a:spAutoFit/>
          </a:bodyPr>
          <a:lstStyle/>
          <a:p>
            <a:pPr algn="ctr" defTabSz="914377">
              <a:lnSpc>
                <a:spcPct val="85000"/>
              </a:lnSpc>
              <a:defRPr/>
            </a:pPr>
            <a:r>
              <a:rPr lang="pt-BR" sz="1600" dirty="0">
                <a:solidFill>
                  <a:srgbClr val="000000"/>
                </a:solidFill>
                <a:latin typeface="Arial" panose="020B0604020202020204"/>
                <a:cs typeface="Arial Narrow"/>
              </a:rPr>
              <a:t>Tratamentos</a:t>
            </a:r>
          </a:p>
          <a:p>
            <a:pPr algn="ctr" defTabSz="914377">
              <a:lnSpc>
                <a:spcPct val="85000"/>
              </a:lnSpc>
              <a:defRPr/>
            </a:pPr>
            <a:r>
              <a:rPr lang="pt-BR" sz="1600" dirty="0">
                <a:solidFill>
                  <a:srgbClr val="000000"/>
                </a:solidFill>
                <a:latin typeface="Arial" panose="020B0604020202020204"/>
                <a:cs typeface="Arial Narrow"/>
              </a:rPr>
              <a:t>Classificação</a:t>
            </a:r>
          </a:p>
          <a:p>
            <a:pPr algn="ctr" defTabSz="914377">
              <a:lnSpc>
                <a:spcPct val="85000"/>
              </a:lnSpc>
              <a:defRPr/>
            </a:pPr>
            <a:r>
              <a:rPr lang="pt-BR" sz="1600" dirty="0">
                <a:solidFill>
                  <a:srgbClr val="000000"/>
                </a:solidFill>
                <a:latin typeface="Arial" panose="020B0604020202020204"/>
                <a:cs typeface="Arial Narrow"/>
              </a:rPr>
              <a:t>Organização</a:t>
            </a:r>
          </a:p>
        </p:txBody>
      </p:sp>
      <p:sp>
        <p:nvSpPr>
          <p:cNvPr id="8" name="Retângulo 7">
            <a:extLst>
              <a:ext uri="{FF2B5EF4-FFF2-40B4-BE49-F238E27FC236}">
                <a16:creationId xmlns="" xmlns:a16="http://schemas.microsoft.com/office/drawing/2014/main" id="{F39FBA56-D8B2-49A4-939E-7F02CA4EA630}"/>
              </a:ext>
            </a:extLst>
          </p:cNvPr>
          <p:cNvSpPr/>
          <p:nvPr/>
        </p:nvSpPr>
        <p:spPr>
          <a:xfrm>
            <a:off x="9587264" y="6145995"/>
            <a:ext cx="2529860" cy="276999"/>
          </a:xfrm>
          <a:prstGeom prst="rect">
            <a:avLst/>
          </a:prstGeom>
        </p:spPr>
        <p:txBody>
          <a:bodyPr wrap="none">
            <a:spAutoFit/>
          </a:bodyPr>
          <a:lstStyle/>
          <a:p>
            <a:r>
              <a:rPr lang="pt-BR" sz="1200" dirty="0">
                <a:solidFill>
                  <a:schemeClr val="bg1">
                    <a:lumMod val="65000"/>
                  </a:schemeClr>
                </a:solidFill>
                <a:hlinkClick r:id="rId2">
                  <a:extLst>
                    <a:ext uri="{A12FA001-AC4F-418D-AE19-62706E023703}">
                      <ahyp:hlinkClr xmlns="" xmlns:ahyp="http://schemas.microsoft.com/office/drawing/2018/hyperlinkcolor" val="tx"/>
                    </a:ext>
                  </a:extLst>
                </a:hlinkClick>
              </a:rPr>
              <a:t>https://www.shutterstock.com/home</a:t>
            </a:r>
            <a:endParaRPr lang="pt-BR" sz="1200" i="1" dirty="0">
              <a:solidFill>
                <a:schemeClr val="bg1">
                  <a:lumMod val="65000"/>
                </a:schemeClr>
              </a:solidFill>
            </a:endParaRPr>
          </a:p>
        </p:txBody>
      </p:sp>
      <p:sp>
        <p:nvSpPr>
          <p:cNvPr id="10" name="Título 1">
            <a:extLst>
              <a:ext uri="{FF2B5EF4-FFF2-40B4-BE49-F238E27FC236}">
                <a16:creationId xmlns="" xmlns:a16="http://schemas.microsoft.com/office/drawing/2014/main" id="{2D1512FC-71B2-4998-AB94-327BE2BAD91E}"/>
              </a:ext>
            </a:extLst>
          </p:cNvPr>
          <p:cNvSpPr>
            <a:spLocks noGrp="1"/>
          </p:cNvSpPr>
          <p:nvPr>
            <p:ph type="title"/>
          </p:nvPr>
        </p:nvSpPr>
        <p:spPr>
          <a:xfrm>
            <a:off x="867085" y="637882"/>
            <a:ext cx="9985109" cy="733719"/>
          </a:xfrm>
        </p:spPr>
        <p:txBody>
          <a:bodyPr anchor="ctr"/>
          <a:lstStyle/>
          <a:p>
            <a:r>
              <a:rPr lang="pt-BR" dirty="0">
                <a:solidFill>
                  <a:srgbClr val="595959"/>
                </a:solidFill>
                <a:latin typeface="Arial" panose="020B0604020202020204" pitchFamily="34" charset="0"/>
                <a:cs typeface="Arial" panose="020B0604020202020204" pitchFamily="34" charset="0"/>
              </a:rPr>
              <a:t>Lembrando que...</a:t>
            </a:r>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638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500"/>
                                        <p:tgtEl>
                                          <p:spTgt spid="7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fade">
                                      <p:cBhvr>
                                        <p:cTn id="3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build="p"/>
      <p:bldP spid="79" grpId="0"/>
      <p:bldP spid="78" grpId="0"/>
      <p:bldP spid="56"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 xmlns:a16="http://schemas.microsoft.com/office/drawing/2014/main" id="{2E40E383-DB08-4BBB-81A4-B46257597E96}"/>
              </a:ext>
            </a:extLst>
          </p:cNvPr>
          <p:cNvSpPr>
            <a:spLocks noGrp="1"/>
          </p:cNvSpPr>
          <p:nvPr>
            <p:ph type="body" sz="quarter" idx="14"/>
          </p:nvPr>
        </p:nvSpPr>
        <p:spPr>
          <a:xfrm>
            <a:off x="1534768" y="855164"/>
            <a:ext cx="7234787" cy="717550"/>
          </a:xfrm>
        </p:spPr>
        <p:txBody>
          <a:bodyPr/>
          <a:lstStyle/>
          <a:p>
            <a:r>
              <a:rPr lang="pt-BR" sz="3200" dirty="0" smtClean="0"/>
              <a:t>Dado, informação e conhecimento</a:t>
            </a:r>
            <a:endParaRPr lang="pt-BR" sz="3200" dirty="0"/>
          </a:p>
        </p:txBody>
      </p:sp>
      <p:sp>
        <p:nvSpPr>
          <p:cNvPr id="3" name="Espaço Reservado para Texto 2">
            <a:extLst>
              <a:ext uri="{FF2B5EF4-FFF2-40B4-BE49-F238E27FC236}">
                <a16:creationId xmlns="" xmlns:a16="http://schemas.microsoft.com/office/drawing/2014/main" id="{BD148B69-F370-4780-A99E-14107CFB90D5}"/>
              </a:ext>
            </a:extLst>
          </p:cNvPr>
          <p:cNvSpPr>
            <a:spLocks noGrp="1"/>
          </p:cNvSpPr>
          <p:nvPr>
            <p:ph type="body" sz="quarter" idx="15"/>
          </p:nvPr>
        </p:nvSpPr>
        <p:spPr/>
        <p:txBody>
          <a:bodyPr/>
          <a:lstStyle/>
          <a:p>
            <a:r>
              <a:rPr lang="pt-BR" dirty="0" smtClean="0"/>
              <a:t>A INFORMAÇÃO seria qualquer estruturação ou organização desses dados.</a:t>
            </a:r>
            <a:endParaRPr lang="pt-BR" dirty="0"/>
          </a:p>
        </p:txBody>
      </p:sp>
      <p:sp>
        <p:nvSpPr>
          <p:cNvPr id="4" name="Espaço Reservado para Texto 3">
            <a:extLst>
              <a:ext uri="{FF2B5EF4-FFF2-40B4-BE49-F238E27FC236}">
                <a16:creationId xmlns="" xmlns:a16="http://schemas.microsoft.com/office/drawing/2014/main" id="{A38F4FD2-7C4C-46CD-A882-3AB219BFFC92}"/>
              </a:ext>
            </a:extLst>
          </p:cNvPr>
          <p:cNvSpPr>
            <a:spLocks noGrp="1"/>
          </p:cNvSpPr>
          <p:nvPr>
            <p:ph type="body" sz="quarter" idx="16"/>
          </p:nvPr>
        </p:nvSpPr>
        <p:spPr/>
        <p:txBody>
          <a:bodyPr/>
          <a:lstStyle/>
          <a:p>
            <a:r>
              <a:rPr lang="pt-BR" dirty="0" smtClean="0"/>
              <a:t>Os DADOS são os registros soltos, aleatórios, sem quaisquer análise (Rezende, 2015).</a:t>
            </a:r>
            <a:endParaRPr lang="pt-BR" dirty="0"/>
          </a:p>
        </p:txBody>
      </p:sp>
      <p:sp>
        <p:nvSpPr>
          <p:cNvPr id="5" name="Espaço Reservado para Texto 4">
            <a:extLst>
              <a:ext uri="{FF2B5EF4-FFF2-40B4-BE49-F238E27FC236}">
                <a16:creationId xmlns="" xmlns:a16="http://schemas.microsoft.com/office/drawing/2014/main" id="{A33B8B0A-D339-469F-A39B-5D4F3CC8420D}"/>
              </a:ext>
            </a:extLst>
          </p:cNvPr>
          <p:cNvSpPr>
            <a:spLocks noGrp="1"/>
          </p:cNvSpPr>
          <p:nvPr>
            <p:ph type="body" sz="quarter" idx="17"/>
          </p:nvPr>
        </p:nvSpPr>
        <p:spPr/>
        <p:txBody>
          <a:bodyPr/>
          <a:lstStyle/>
          <a:p>
            <a:r>
              <a:rPr lang="pt-BR" dirty="0" smtClean="0"/>
              <a:t>O CONHECIMENTO é a informação processada e transformada em experiência pelo indivíduo/organização.</a:t>
            </a:r>
            <a:endParaRPr lang="pt-BR" dirty="0"/>
          </a:p>
        </p:txBody>
      </p:sp>
    </p:spTree>
    <p:extLst>
      <p:ext uri="{BB962C8B-B14F-4D97-AF65-F5344CB8AC3E}">
        <p14:creationId xmlns:p14="http://schemas.microsoft.com/office/powerpoint/2010/main" val="23753325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p:cNvSpPr>
            <a:spLocks noGrp="1"/>
          </p:cNvSpPr>
          <p:nvPr>
            <p:ph type="body" sz="quarter" idx="11"/>
          </p:nvPr>
        </p:nvSpPr>
        <p:spPr>
          <a:xfrm>
            <a:off x="1340662" y="921866"/>
            <a:ext cx="6344407" cy="717550"/>
          </a:xfrm>
        </p:spPr>
        <p:txBody>
          <a:bodyPr/>
          <a:lstStyle/>
          <a:p>
            <a:r>
              <a:rPr lang="pt-BR" dirty="0"/>
              <a:t>Dados </a:t>
            </a:r>
            <a:r>
              <a:rPr lang="pt-BR" dirty="0" smtClean="0"/>
              <a:t>estruturados</a:t>
            </a:r>
            <a:endParaRPr lang="pt-BR" dirty="0"/>
          </a:p>
        </p:txBody>
      </p:sp>
      <p:sp>
        <p:nvSpPr>
          <p:cNvPr id="8" name="Espaço Reservado para Texto 7"/>
          <p:cNvSpPr>
            <a:spLocks noGrp="1"/>
          </p:cNvSpPr>
          <p:nvPr>
            <p:ph type="body" sz="quarter" idx="12"/>
          </p:nvPr>
        </p:nvSpPr>
        <p:spPr>
          <a:xfrm>
            <a:off x="1340662" y="2093535"/>
            <a:ext cx="4620132" cy="3833862"/>
          </a:xfrm>
        </p:spPr>
        <p:txBody>
          <a:bodyPr/>
          <a:lstStyle/>
          <a:p>
            <a:r>
              <a:rPr lang="pt-BR" dirty="0"/>
              <a:t>Os dados no mundo atual se classificam como:</a:t>
            </a:r>
          </a:p>
          <a:p>
            <a:pPr marL="452438" indent="-285750">
              <a:buClr>
                <a:srgbClr val="00B9B4"/>
              </a:buClr>
              <a:buFont typeface="Arial" panose="020B0604020202020204" pitchFamily="34" charset="0"/>
              <a:buChar char="•"/>
            </a:pPr>
            <a:r>
              <a:rPr lang="pt-BR" dirty="0" smtClean="0"/>
              <a:t>Dados estruturados.</a:t>
            </a:r>
            <a:endParaRPr lang="pt-BR" dirty="0"/>
          </a:p>
          <a:p>
            <a:pPr marL="452438" indent="-285750">
              <a:buClr>
                <a:srgbClr val="00B9B4"/>
              </a:buClr>
              <a:buFont typeface="Arial" panose="020B0604020202020204" pitchFamily="34" charset="0"/>
              <a:buChar char="•"/>
            </a:pPr>
            <a:r>
              <a:rPr lang="pt-BR" dirty="0" smtClean="0"/>
              <a:t>Dados semiestruturados.</a:t>
            </a:r>
            <a:endParaRPr lang="pt-BR" dirty="0"/>
          </a:p>
          <a:p>
            <a:pPr marL="452438" indent="-285750">
              <a:buClr>
                <a:srgbClr val="00B9B4"/>
              </a:buClr>
              <a:buFont typeface="Arial" panose="020B0604020202020204" pitchFamily="34" charset="0"/>
              <a:buChar char="•"/>
            </a:pPr>
            <a:r>
              <a:rPr lang="pt-BR" dirty="0" smtClean="0"/>
              <a:t>Dados não estruturados.</a:t>
            </a:r>
            <a:endParaRPr lang="pt-BR" dirty="0"/>
          </a:p>
        </p:txBody>
      </p:sp>
      <p:pic>
        <p:nvPicPr>
          <p:cNvPr id="5" name="Imagem 4" descr="Uma imagem contendo relógio&#10;&#10;Descrição gerada automaticamente">
            <a:extLst>
              <a:ext uri="{FF2B5EF4-FFF2-40B4-BE49-F238E27FC236}">
                <a16:creationId xmlns="" xmlns:a16="http://schemas.microsoft.com/office/drawing/2014/main" id="{B8C788F0-64A5-455B-9686-37B6C63FCF0F}"/>
              </a:ext>
            </a:extLst>
          </p:cNvPr>
          <p:cNvPicPr>
            <a:picLocks noChangeAspect="1"/>
          </p:cNvPicPr>
          <p:nvPr/>
        </p:nvPicPr>
        <p:blipFill rotWithShape="1">
          <a:blip r:embed="rId3">
            <a:extLst>
              <a:ext uri="{28A0092B-C50C-407E-A947-70E740481C1C}">
                <a14:useLocalDpi xmlns:a14="http://schemas.microsoft.com/office/drawing/2010/main" val="0"/>
              </a:ext>
            </a:extLst>
          </a:blip>
          <a:srcRect t="24593"/>
          <a:stretch/>
        </p:blipFill>
        <p:spPr>
          <a:xfrm>
            <a:off x="2947955" y="4170879"/>
            <a:ext cx="6025678" cy="2354476"/>
          </a:xfrm>
          <a:prstGeom prst="rect">
            <a:avLst/>
          </a:prstGeom>
        </p:spPr>
      </p:pic>
    </p:spTree>
    <p:extLst>
      <p:ext uri="{BB962C8B-B14F-4D97-AF65-F5344CB8AC3E}">
        <p14:creationId xmlns:p14="http://schemas.microsoft.com/office/powerpoint/2010/main" val="28972763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Imagem 5">
            <a:extLst>
              <a:ext uri="{FF2B5EF4-FFF2-40B4-BE49-F238E27FC236}">
                <a16:creationId xmlns="" xmlns:a16="http://schemas.microsoft.com/office/drawing/2014/main" id="{B75390D0-5768-4C28-B343-BBDC851A3BC5}"/>
              </a:ext>
            </a:extLst>
          </p:cNvPr>
          <p:cNvPicPr>
            <a:picLocks noGrp="1" noChangeAspect="1"/>
          </p:cNvPicPr>
          <p:nvPr>
            <p:ph type="pic" sz="quarter" idx="10"/>
          </p:nvPr>
        </p:nvPicPr>
        <p:blipFill>
          <a:blip r:embed="rId2"/>
          <a:srcRect/>
          <a:stretch/>
        </p:blipFill>
        <p:spPr>
          <a:xfrm>
            <a:off x="2605541" y="2994724"/>
            <a:ext cx="10178535" cy="5725425"/>
          </a:xfrm>
        </p:spPr>
      </p:pic>
      <p:sp>
        <p:nvSpPr>
          <p:cNvPr id="3" name="Espaço Reservado para Texto 2">
            <a:extLst>
              <a:ext uri="{FF2B5EF4-FFF2-40B4-BE49-F238E27FC236}">
                <a16:creationId xmlns="" xmlns:a16="http://schemas.microsoft.com/office/drawing/2014/main" id="{DA808BB2-1709-420E-985C-B24AF0BD7064}"/>
              </a:ext>
            </a:extLst>
          </p:cNvPr>
          <p:cNvSpPr>
            <a:spLocks noGrp="1"/>
          </p:cNvSpPr>
          <p:nvPr>
            <p:ph type="body" sz="quarter" idx="11"/>
          </p:nvPr>
        </p:nvSpPr>
        <p:spPr>
          <a:xfrm>
            <a:off x="1265839" y="884146"/>
            <a:ext cx="6567976" cy="717550"/>
          </a:xfrm>
        </p:spPr>
        <p:txBody>
          <a:bodyPr/>
          <a:lstStyle/>
          <a:p>
            <a:r>
              <a:rPr lang="pt-BR" dirty="0"/>
              <a:t>O que é ser Inteligente?</a:t>
            </a:r>
          </a:p>
        </p:txBody>
      </p:sp>
    </p:spTree>
    <p:extLst>
      <p:ext uri="{BB962C8B-B14F-4D97-AF65-F5344CB8AC3E}">
        <p14:creationId xmlns:p14="http://schemas.microsoft.com/office/powerpoint/2010/main" val="17674680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Uma imagem contendo screenshot&#10;&#10;Descrição gerada automaticamente">
            <a:extLst>
              <a:ext uri="{FF2B5EF4-FFF2-40B4-BE49-F238E27FC236}">
                <a16:creationId xmlns="" xmlns:a16="http://schemas.microsoft.com/office/drawing/2014/main" id="{C39D546C-BF96-415D-B90C-9E29DCB1FE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2851" y="2350321"/>
            <a:ext cx="5682329" cy="4735275"/>
          </a:xfrm>
          <a:prstGeom prst="rect">
            <a:avLst/>
          </a:prstGeom>
        </p:spPr>
      </p:pic>
      <p:sp>
        <p:nvSpPr>
          <p:cNvPr id="5" name="Espaço Reservado para Texto 4"/>
          <p:cNvSpPr>
            <a:spLocks noGrp="1"/>
          </p:cNvSpPr>
          <p:nvPr>
            <p:ph type="body" sz="quarter" idx="11"/>
          </p:nvPr>
        </p:nvSpPr>
        <p:spPr>
          <a:xfrm>
            <a:off x="1053622" y="410907"/>
            <a:ext cx="5901982" cy="717550"/>
          </a:xfrm>
        </p:spPr>
        <p:txBody>
          <a:bodyPr/>
          <a:lstStyle/>
          <a:p>
            <a:r>
              <a:rPr lang="pt-BR" dirty="0"/>
              <a:t>Dados </a:t>
            </a:r>
            <a:r>
              <a:rPr lang="pt-BR" dirty="0" smtClean="0"/>
              <a:t>estruturados</a:t>
            </a:r>
            <a:endParaRPr lang="pt-BR" dirty="0"/>
          </a:p>
        </p:txBody>
      </p:sp>
      <p:sp>
        <p:nvSpPr>
          <p:cNvPr id="7" name="Espaço Reservado para Texto 6"/>
          <p:cNvSpPr>
            <a:spLocks noGrp="1"/>
          </p:cNvSpPr>
          <p:nvPr>
            <p:ph type="body" sz="quarter" idx="12"/>
          </p:nvPr>
        </p:nvSpPr>
        <p:spPr>
          <a:xfrm>
            <a:off x="1053622" y="1598517"/>
            <a:ext cx="5614306" cy="4449224"/>
          </a:xfrm>
        </p:spPr>
        <p:txBody>
          <a:bodyPr/>
          <a:lstStyle/>
          <a:p>
            <a:pPr marL="380990" indent="-380990" eaLnBrk="0" hangingPunct="0">
              <a:spcBef>
                <a:spcPct val="20000"/>
              </a:spcBef>
              <a:buFont typeface="Wingdings" panose="05000000000000000000" pitchFamily="2" charset="2"/>
              <a:buChar char="ü"/>
            </a:pPr>
            <a:r>
              <a:rPr lang="pt-BR" b="1" dirty="0"/>
              <a:t>Dados </a:t>
            </a:r>
            <a:r>
              <a:rPr lang="pt-BR" b="1" dirty="0" smtClean="0"/>
              <a:t>estruturados: </a:t>
            </a:r>
            <a:r>
              <a:rPr lang="pt-BR" dirty="0" smtClean="0"/>
              <a:t>estruturas </a:t>
            </a:r>
            <a:r>
              <a:rPr lang="pt-BR" dirty="0"/>
              <a:t>fixas, são dados rígidos e cada campo é previamente definido em seu conteúdo, tipo de dados e forma de </a:t>
            </a:r>
            <a:r>
              <a:rPr lang="pt-BR" dirty="0" smtClean="0"/>
              <a:t>armazenamento. </a:t>
            </a:r>
            <a:endParaRPr lang="pt-BR" dirty="0"/>
          </a:p>
          <a:p>
            <a:pPr eaLnBrk="0" hangingPunct="0">
              <a:spcBef>
                <a:spcPct val="20000"/>
              </a:spcBef>
            </a:pPr>
            <a:endParaRPr lang="pt-BR" dirty="0"/>
          </a:p>
          <a:p>
            <a:endParaRPr lang="pt-BR" dirty="0"/>
          </a:p>
        </p:txBody>
      </p:sp>
      <p:pic>
        <p:nvPicPr>
          <p:cNvPr id="17" name="Imagem 16" descr="Tela de celular com texto preto sobre fundo branco&#10;&#10;Descrição gerada automaticamente">
            <a:extLst>
              <a:ext uri="{FF2B5EF4-FFF2-40B4-BE49-F238E27FC236}">
                <a16:creationId xmlns="" xmlns:a16="http://schemas.microsoft.com/office/drawing/2014/main" id="{80650E32-99B6-44F4-A184-80DBFAFE86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622" y="3072551"/>
            <a:ext cx="4926372" cy="3290816"/>
          </a:xfrm>
          <a:prstGeom prst="rect">
            <a:avLst/>
          </a:prstGeom>
        </p:spPr>
      </p:pic>
    </p:spTree>
    <p:extLst>
      <p:ext uri="{BB962C8B-B14F-4D97-AF65-F5344CB8AC3E}">
        <p14:creationId xmlns:p14="http://schemas.microsoft.com/office/powerpoint/2010/main" val="297588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 xmlns:a16="http://schemas.microsoft.com/office/drawing/2014/main" id="{7EBAA7F1-2488-4D9C-A5CE-AF97C5961244}"/>
              </a:ext>
            </a:extLst>
          </p:cNvPr>
          <p:cNvSpPr/>
          <p:nvPr/>
        </p:nvSpPr>
        <p:spPr>
          <a:xfrm>
            <a:off x="1193238" y="1985642"/>
            <a:ext cx="3823594" cy="3882680"/>
          </a:xfrm>
          <a:prstGeom prst="rect">
            <a:avLst/>
          </a:prstGeom>
        </p:spPr>
        <p:txBody>
          <a:bodyPr>
            <a:normAutofit/>
          </a:bodyPr>
          <a:lstStyle/>
          <a:p>
            <a:pPr marL="380990" indent="-380990" eaLnBrk="0" hangingPunct="0">
              <a:lnSpc>
                <a:spcPct val="150000"/>
              </a:lnSpc>
              <a:spcBef>
                <a:spcPct val="20000"/>
              </a:spcBef>
              <a:buClr>
                <a:srgbClr val="00B9B4"/>
              </a:buClr>
              <a:buFont typeface="Arial" panose="020B0604020202020204" pitchFamily="34" charset="0"/>
              <a:buChar char="•"/>
            </a:pPr>
            <a:r>
              <a:rPr lang="pt-BR" dirty="0">
                <a:solidFill>
                  <a:srgbClr val="353F40"/>
                </a:solidFill>
                <a:latin typeface="Arial" panose="020B0604020202020204" pitchFamily="34" charset="0"/>
                <a:cs typeface="Arial" panose="020B0604020202020204" pitchFamily="34" charset="0"/>
              </a:rPr>
              <a:t>Bases de </a:t>
            </a:r>
            <a:r>
              <a:rPr lang="pt-BR" dirty="0" smtClean="0">
                <a:solidFill>
                  <a:srgbClr val="353F40"/>
                </a:solidFill>
                <a:latin typeface="Arial" panose="020B0604020202020204" pitchFamily="34" charset="0"/>
                <a:cs typeface="Arial" panose="020B0604020202020204" pitchFamily="34" charset="0"/>
              </a:rPr>
              <a:t>dados.</a:t>
            </a:r>
            <a:endParaRPr lang="pt-BR" dirty="0">
              <a:solidFill>
                <a:srgbClr val="353F40"/>
              </a:solidFill>
              <a:latin typeface="Arial" panose="020B0604020202020204" pitchFamily="34" charset="0"/>
              <a:cs typeface="Arial" panose="020B0604020202020204" pitchFamily="34" charset="0"/>
            </a:endParaRPr>
          </a:p>
          <a:p>
            <a:pPr marL="380990" indent="-380990" eaLnBrk="0" hangingPunct="0">
              <a:lnSpc>
                <a:spcPct val="150000"/>
              </a:lnSpc>
              <a:spcBef>
                <a:spcPct val="20000"/>
              </a:spcBef>
              <a:buClr>
                <a:srgbClr val="00B9B4"/>
              </a:buClr>
              <a:buFont typeface="Arial" panose="020B0604020202020204" pitchFamily="34" charset="0"/>
              <a:buChar char="•"/>
            </a:pPr>
            <a:r>
              <a:rPr lang="pt-BR" dirty="0" smtClean="0">
                <a:solidFill>
                  <a:srgbClr val="353F40"/>
                </a:solidFill>
                <a:latin typeface="Arial" panose="020B0604020202020204" pitchFamily="34" charset="0"/>
                <a:cs typeface="Arial" panose="020B0604020202020204" pitchFamily="34" charset="0"/>
              </a:rPr>
              <a:t>Planilhas </a:t>
            </a:r>
            <a:r>
              <a:rPr lang="pt-BR" dirty="0" err="1" smtClean="0">
                <a:solidFill>
                  <a:srgbClr val="353F40"/>
                </a:solidFill>
                <a:latin typeface="Arial" panose="020B0604020202020204" pitchFamily="34" charset="0"/>
                <a:cs typeface="Arial" panose="020B0604020202020204" pitchFamily="34" charset="0"/>
              </a:rPr>
              <a:t>excel</a:t>
            </a:r>
            <a:r>
              <a:rPr lang="pt-BR" dirty="0" smtClean="0">
                <a:solidFill>
                  <a:srgbClr val="353F40"/>
                </a:solidFill>
                <a:latin typeface="Arial" panose="020B0604020202020204" pitchFamily="34" charset="0"/>
                <a:cs typeface="Arial" panose="020B0604020202020204" pitchFamily="34" charset="0"/>
              </a:rPr>
              <a:t>.</a:t>
            </a:r>
            <a:endParaRPr lang="pt-BR" dirty="0">
              <a:solidFill>
                <a:srgbClr val="353F40"/>
              </a:solidFill>
              <a:latin typeface="Arial" panose="020B0604020202020204" pitchFamily="34" charset="0"/>
              <a:cs typeface="Arial" panose="020B0604020202020204" pitchFamily="34" charset="0"/>
            </a:endParaRPr>
          </a:p>
          <a:p>
            <a:pPr marL="380990" indent="-380990" eaLnBrk="0" hangingPunct="0">
              <a:lnSpc>
                <a:spcPct val="150000"/>
              </a:lnSpc>
              <a:spcBef>
                <a:spcPct val="20000"/>
              </a:spcBef>
              <a:buClr>
                <a:srgbClr val="00B9B4"/>
              </a:buClr>
              <a:buFont typeface="Arial" panose="020B0604020202020204" pitchFamily="34" charset="0"/>
              <a:buChar char="•"/>
            </a:pPr>
            <a:r>
              <a:rPr lang="pt-BR" dirty="0" smtClean="0">
                <a:solidFill>
                  <a:srgbClr val="353F40"/>
                </a:solidFill>
                <a:latin typeface="Arial" panose="020B0604020202020204" pitchFamily="34" charset="0"/>
                <a:cs typeface="Arial" panose="020B0604020202020204" pitchFamily="34" charset="0"/>
              </a:rPr>
              <a:t>Formulários diversos.</a:t>
            </a:r>
            <a:endParaRPr lang="pt-BR" dirty="0">
              <a:solidFill>
                <a:srgbClr val="353F40"/>
              </a:solidFill>
              <a:latin typeface="Arial" panose="020B0604020202020204" pitchFamily="34" charset="0"/>
              <a:cs typeface="Arial" panose="020B0604020202020204" pitchFamily="34" charset="0"/>
            </a:endParaRPr>
          </a:p>
          <a:p>
            <a:pPr marL="380990" indent="-380990" eaLnBrk="0" hangingPunct="0">
              <a:lnSpc>
                <a:spcPct val="150000"/>
              </a:lnSpc>
              <a:spcBef>
                <a:spcPct val="20000"/>
              </a:spcBef>
              <a:buClr>
                <a:srgbClr val="00B9B4"/>
              </a:buClr>
              <a:buFont typeface="Arial" panose="020B0604020202020204" pitchFamily="34" charset="0"/>
              <a:buChar char="•"/>
            </a:pPr>
            <a:r>
              <a:rPr lang="pt-BR" dirty="0" smtClean="0">
                <a:solidFill>
                  <a:srgbClr val="353F40"/>
                </a:solidFill>
                <a:latin typeface="Arial" panose="020B0604020202020204" pitchFamily="34" charset="0"/>
                <a:cs typeface="Arial" panose="020B0604020202020204" pitchFamily="34" charset="0"/>
              </a:rPr>
              <a:t>Dados </a:t>
            </a:r>
            <a:r>
              <a:rPr lang="pt-BR" dirty="0">
                <a:solidFill>
                  <a:srgbClr val="353F40"/>
                </a:solidFill>
                <a:latin typeface="Arial" panose="020B0604020202020204" pitchFamily="34" charset="0"/>
                <a:cs typeface="Arial" panose="020B0604020202020204" pitchFamily="34" charset="0"/>
              </a:rPr>
              <a:t>com </a:t>
            </a:r>
            <a:r>
              <a:rPr lang="pt-BR" dirty="0" err="1" smtClean="0">
                <a:solidFill>
                  <a:srgbClr val="353F40"/>
                </a:solidFill>
                <a:latin typeface="Arial" panose="020B0604020202020204" pitchFamily="34" charset="0"/>
                <a:cs typeface="Arial" panose="020B0604020202020204" pitchFamily="34" charset="0"/>
              </a:rPr>
              <a:t>schema</a:t>
            </a:r>
            <a:r>
              <a:rPr lang="pt-BR" dirty="0" smtClean="0">
                <a:solidFill>
                  <a:srgbClr val="353F40"/>
                </a:solidFill>
                <a:latin typeface="Arial" panose="020B0604020202020204" pitchFamily="34" charset="0"/>
                <a:cs typeface="Arial" panose="020B0604020202020204" pitchFamily="34" charset="0"/>
              </a:rPr>
              <a:t> </a:t>
            </a:r>
            <a:r>
              <a:rPr lang="pt-BR" dirty="0">
                <a:solidFill>
                  <a:srgbClr val="353F40"/>
                </a:solidFill>
                <a:latin typeface="Arial" panose="020B0604020202020204" pitchFamily="34" charset="0"/>
                <a:cs typeface="Arial" panose="020B0604020202020204" pitchFamily="34" charset="0"/>
              </a:rPr>
              <a:t>de campos e estruturas </a:t>
            </a:r>
            <a:r>
              <a:rPr lang="pt-BR" dirty="0" err="1" smtClean="0">
                <a:solidFill>
                  <a:srgbClr val="353F40"/>
                </a:solidFill>
                <a:latin typeface="Arial" panose="020B0604020202020204" pitchFamily="34" charset="0"/>
                <a:cs typeface="Arial" panose="020B0604020202020204" pitchFamily="34" charset="0"/>
              </a:rPr>
              <a:t>predefindas</a:t>
            </a:r>
            <a:r>
              <a:rPr lang="pt-BR" dirty="0" smtClean="0">
                <a:solidFill>
                  <a:srgbClr val="353F40"/>
                </a:solidFill>
                <a:latin typeface="Arial" panose="020B0604020202020204" pitchFamily="34" charset="0"/>
                <a:cs typeface="Arial" panose="020B0604020202020204" pitchFamily="34" charset="0"/>
              </a:rPr>
              <a:t>.</a:t>
            </a:r>
            <a:endParaRPr lang="pt-BR" dirty="0">
              <a:solidFill>
                <a:srgbClr val="353F40"/>
              </a:solidFill>
              <a:latin typeface="Arial" panose="020B0604020202020204" pitchFamily="34" charset="0"/>
              <a:cs typeface="Arial" panose="020B0604020202020204" pitchFamily="34" charset="0"/>
            </a:endParaRPr>
          </a:p>
        </p:txBody>
      </p:sp>
      <p:pic>
        <p:nvPicPr>
          <p:cNvPr id="5" name="Imagem 4" descr="Uma imagem contendo comida&#10;&#10;Descrição gerada automaticamente">
            <a:extLst>
              <a:ext uri="{FF2B5EF4-FFF2-40B4-BE49-F238E27FC236}">
                <a16:creationId xmlns="" xmlns:a16="http://schemas.microsoft.com/office/drawing/2014/main" id="{6DD24D7F-19CC-4273-9E54-4218CF583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832" y="1872626"/>
            <a:ext cx="6017613" cy="3995696"/>
          </a:xfrm>
          <a:prstGeom prst="rect">
            <a:avLst/>
          </a:prstGeom>
        </p:spPr>
      </p:pic>
      <p:sp>
        <p:nvSpPr>
          <p:cNvPr id="12" name="Espaço Reservado para Texto 11"/>
          <p:cNvSpPr>
            <a:spLocks noGrp="1"/>
          </p:cNvSpPr>
          <p:nvPr>
            <p:ph type="body" sz="quarter" idx="11"/>
          </p:nvPr>
        </p:nvSpPr>
        <p:spPr>
          <a:xfrm>
            <a:off x="1340663" y="921866"/>
            <a:ext cx="6960856" cy="717550"/>
          </a:xfrm>
        </p:spPr>
        <p:txBody>
          <a:bodyPr/>
          <a:lstStyle/>
          <a:p>
            <a:r>
              <a:rPr lang="pt-BR" dirty="0"/>
              <a:t>Dados </a:t>
            </a:r>
            <a:r>
              <a:rPr lang="pt-BR" dirty="0" smtClean="0"/>
              <a:t>estruturados</a:t>
            </a:r>
            <a:endParaRPr lang="pt-BR" dirty="0"/>
          </a:p>
        </p:txBody>
      </p:sp>
    </p:spTree>
    <p:extLst>
      <p:ext uri="{BB962C8B-B14F-4D97-AF65-F5344CB8AC3E}">
        <p14:creationId xmlns:p14="http://schemas.microsoft.com/office/powerpoint/2010/main" val="6461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Uma imagem contendo mão, segurando&#10;&#10;Descrição gerada automaticamente">
            <a:extLst>
              <a:ext uri="{FF2B5EF4-FFF2-40B4-BE49-F238E27FC236}">
                <a16:creationId xmlns="" xmlns:a16="http://schemas.microsoft.com/office/drawing/2014/main" id="{799BCD80-D8D0-4153-A320-607DC93C5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0801" y="1907094"/>
            <a:ext cx="6312151" cy="4210205"/>
          </a:xfrm>
          <a:prstGeom prst="rect">
            <a:avLst/>
          </a:prstGeom>
        </p:spPr>
      </p:pic>
      <p:sp>
        <p:nvSpPr>
          <p:cNvPr id="7" name="Espaço Reservado para Texto 6"/>
          <p:cNvSpPr>
            <a:spLocks noGrp="1"/>
          </p:cNvSpPr>
          <p:nvPr>
            <p:ph type="body" sz="quarter" idx="11"/>
          </p:nvPr>
        </p:nvSpPr>
        <p:spPr>
          <a:xfrm>
            <a:off x="947072" y="468204"/>
            <a:ext cx="6203742" cy="717550"/>
          </a:xfrm>
        </p:spPr>
        <p:txBody>
          <a:bodyPr/>
          <a:lstStyle/>
          <a:p>
            <a:r>
              <a:rPr lang="pt-BR" dirty="0"/>
              <a:t>Dados não estruturados</a:t>
            </a:r>
          </a:p>
        </p:txBody>
      </p:sp>
      <p:sp>
        <p:nvSpPr>
          <p:cNvPr id="6" name="Retângulo 5">
            <a:extLst>
              <a:ext uri="{FF2B5EF4-FFF2-40B4-BE49-F238E27FC236}">
                <a16:creationId xmlns="" xmlns:a16="http://schemas.microsoft.com/office/drawing/2014/main" id="{7EBAA7F1-2488-4D9C-A5CE-AF97C5961244}"/>
              </a:ext>
            </a:extLst>
          </p:cNvPr>
          <p:cNvSpPr/>
          <p:nvPr/>
        </p:nvSpPr>
        <p:spPr>
          <a:xfrm>
            <a:off x="801385" y="1834595"/>
            <a:ext cx="4530904" cy="4704523"/>
          </a:xfrm>
          <a:prstGeom prst="rect">
            <a:avLst/>
          </a:prstGeom>
        </p:spPr>
        <p:txBody>
          <a:bodyPr>
            <a:normAutofit/>
          </a:bodyPr>
          <a:lstStyle/>
          <a:p>
            <a:pPr marL="342900" indent="-342900" eaLnBrk="0" hangingPunct="0">
              <a:lnSpc>
                <a:spcPct val="150000"/>
              </a:lnSpc>
              <a:spcBef>
                <a:spcPct val="20000"/>
              </a:spcBef>
              <a:buClr>
                <a:srgbClr val="00B9B4"/>
              </a:buClr>
              <a:buFont typeface="Arial" panose="020B0604020202020204" pitchFamily="34" charset="0"/>
              <a:buChar char="•"/>
            </a:pPr>
            <a:r>
              <a:rPr lang="pt-BR" dirty="0" smtClean="0">
                <a:solidFill>
                  <a:srgbClr val="353F40"/>
                </a:solidFill>
                <a:latin typeface="Arial" panose="020B0604020202020204" pitchFamily="34" charset="0"/>
                <a:cs typeface="Arial" panose="020B0604020202020204" pitchFamily="34" charset="0"/>
              </a:rPr>
              <a:t>Dados </a:t>
            </a:r>
            <a:r>
              <a:rPr lang="pt-BR" dirty="0">
                <a:solidFill>
                  <a:srgbClr val="353F40"/>
                </a:solidFill>
                <a:latin typeface="Arial" panose="020B0604020202020204" pitchFamily="34" charset="0"/>
                <a:cs typeface="Arial" panose="020B0604020202020204" pitchFamily="34" charset="0"/>
              </a:rPr>
              <a:t>onde não há </a:t>
            </a:r>
            <a:r>
              <a:rPr lang="pt-BR" dirty="0" smtClean="0">
                <a:solidFill>
                  <a:srgbClr val="353F40"/>
                </a:solidFill>
                <a:latin typeface="Arial" panose="020B0604020202020204" pitchFamily="34" charset="0"/>
                <a:cs typeface="Arial" panose="020B0604020202020204" pitchFamily="34" charset="0"/>
              </a:rPr>
              <a:t>uma </a:t>
            </a:r>
            <a:r>
              <a:rPr lang="pt-BR" dirty="0">
                <a:solidFill>
                  <a:srgbClr val="353F40"/>
                </a:solidFill>
                <a:latin typeface="Arial" panose="020B0604020202020204" pitchFamily="34" charset="0"/>
                <a:cs typeface="Arial" panose="020B0604020202020204" pitchFamily="34" charset="0"/>
              </a:rPr>
              <a:t>definição </a:t>
            </a:r>
            <a:r>
              <a:rPr lang="pt-BR" dirty="0" smtClean="0">
                <a:solidFill>
                  <a:srgbClr val="353F40"/>
                </a:solidFill>
                <a:latin typeface="Arial" panose="020B0604020202020204" pitchFamily="34" charset="0"/>
                <a:cs typeface="Arial" panose="020B0604020202020204" pitchFamily="34" charset="0"/>
              </a:rPr>
              <a:t>clara </a:t>
            </a:r>
            <a:r>
              <a:rPr lang="pt-BR" dirty="0">
                <a:solidFill>
                  <a:srgbClr val="353F40"/>
                </a:solidFill>
                <a:latin typeface="Arial" panose="020B0604020202020204" pitchFamily="34" charset="0"/>
                <a:cs typeface="Arial" panose="020B0604020202020204" pitchFamily="34" charset="0"/>
              </a:rPr>
              <a:t>do que </a:t>
            </a:r>
            <a:r>
              <a:rPr lang="pt-BR" dirty="0" smtClean="0">
                <a:solidFill>
                  <a:srgbClr val="353F40"/>
                </a:solidFill>
                <a:latin typeface="Arial" panose="020B0604020202020204" pitchFamily="34" charset="0"/>
                <a:cs typeface="Arial" panose="020B0604020202020204" pitchFamily="34" charset="0"/>
              </a:rPr>
              <a:t>será armazenado</a:t>
            </a:r>
            <a:r>
              <a:rPr lang="pt-BR" dirty="0">
                <a:solidFill>
                  <a:srgbClr val="353F40"/>
                </a:solidFill>
                <a:latin typeface="Arial" panose="020B0604020202020204" pitchFamily="34" charset="0"/>
                <a:cs typeface="Arial" panose="020B0604020202020204" pitchFamily="34" charset="0"/>
              </a:rPr>
              <a:t>, </a:t>
            </a:r>
            <a:r>
              <a:rPr lang="pt-BR" dirty="0" smtClean="0">
                <a:solidFill>
                  <a:srgbClr val="353F40"/>
                </a:solidFill>
                <a:latin typeface="Arial" panose="020B0604020202020204" pitchFamily="34" charset="0"/>
                <a:cs typeface="Arial" panose="020B0604020202020204" pitchFamily="34" charset="0"/>
              </a:rPr>
              <a:t>textos </a:t>
            </a:r>
            <a:r>
              <a:rPr lang="pt-BR" dirty="0">
                <a:solidFill>
                  <a:srgbClr val="353F40"/>
                </a:solidFill>
                <a:latin typeface="Arial" panose="020B0604020202020204" pitchFamily="34" charset="0"/>
                <a:cs typeface="Arial" panose="020B0604020202020204" pitchFamily="34" charset="0"/>
              </a:rPr>
              <a:t>livre, imagens, </a:t>
            </a:r>
            <a:r>
              <a:rPr lang="pt-BR" dirty="0" smtClean="0">
                <a:solidFill>
                  <a:srgbClr val="353F40"/>
                </a:solidFill>
                <a:latin typeface="Arial" panose="020B0604020202020204" pitchFamily="34" charset="0"/>
                <a:cs typeface="Arial" panose="020B0604020202020204" pitchFamily="34" charset="0"/>
              </a:rPr>
              <a:t>sons </a:t>
            </a:r>
            <a:r>
              <a:rPr lang="pt-BR" dirty="0">
                <a:solidFill>
                  <a:srgbClr val="353F40"/>
                </a:solidFill>
                <a:latin typeface="Arial" panose="020B0604020202020204" pitchFamily="34" charset="0"/>
                <a:cs typeface="Arial" panose="020B0604020202020204" pitchFamily="34" charset="0"/>
              </a:rPr>
              <a:t>e outros tipos</a:t>
            </a:r>
            <a:r>
              <a:rPr lang="pt-BR" dirty="0" smtClean="0">
                <a:solidFill>
                  <a:srgbClr val="353F40"/>
                </a:solidFill>
                <a:latin typeface="Arial" panose="020B0604020202020204" pitchFamily="34" charset="0"/>
                <a:cs typeface="Arial" panose="020B0604020202020204" pitchFamily="34" charset="0"/>
              </a:rPr>
              <a:t>. </a:t>
            </a:r>
            <a:endParaRPr lang="pt-BR" dirty="0">
              <a:solidFill>
                <a:srgbClr val="353F4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4180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descr="Mulher sentada na mesa com computador&#10;&#10;Descrição gerada automaticamente">
            <a:extLst>
              <a:ext uri="{FF2B5EF4-FFF2-40B4-BE49-F238E27FC236}">
                <a16:creationId xmlns="" xmlns:a16="http://schemas.microsoft.com/office/drawing/2014/main" id="{F2E2C9F0-6996-4350-9829-3DB314D39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5343" y="1829588"/>
            <a:ext cx="6110724" cy="4149181"/>
          </a:xfrm>
          <a:prstGeom prst="rect">
            <a:avLst/>
          </a:prstGeom>
        </p:spPr>
      </p:pic>
      <p:sp>
        <p:nvSpPr>
          <p:cNvPr id="5" name="Espaço Reservado para Texto 4"/>
          <p:cNvSpPr>
            <a:spLocks noGrp="1"/>
          </p:cNvSpPr>
          <p:nvPr>
            <p:ph type="body" sz="quarter" idx="11"/>
          </p:nvPr>
        </p:nvSpPr>
        <p:spPr>
          <a:xfrm>
            <a:off x="1340662" y="921866"/>
            <a:ext cx="5974537" cy="717550"/>
          </a:xfrm>
        </p:spPr>
        <p:txBody>
          <a:bodyPr/>
          <a:lstStyle/>
          <a:p>
            <a:r>
              <a:rPr lang="pt-BR" dirty="0"/>
              <a:t>Dados </a:t>
            </a:r>
            <a:r>
              <a:rPr lang="pt-BR" dirty="0" smtClean="0"/>
              <a:t>não estruturados</a:t>
            </a:r>
            <a:endParaRPr lang="pt-BR" dirty="0"/>
          </a:p>
        </p:txBody>
      </p:sp>
      <p:sp>
        <p:nvSpPr>
          <p:cNvPr id="8" name="Espaço Reservado para Texto 7"/>
          <p:cNvSpPr>
            <a:spLocks noGrp="1"/>
          </p:cNvSpPr>
          <p:nvPr>
            <p:ph type="body" sz="quarter" idx="12"/>
          </p:nvPr>
        </p:nvSpPr>
        <p:spPr>
          <a:xfrm>
            <a:off x="1340663" y="2144907"/>
            <a:ext cx="4384680" cy="3833862"/>
          </a:xfrm>
        </p:spPr>
        <p:txBody>
          <a:bodyPr/>
          <a:lstStyle/>
          <a:p>
            <a:pPr marL="285750" indent="-285750">
              <a:buClr>
                <a:srgbClr val="00B9B4"/>
              </a:buClr>
              <a:buFont typeface="Arial" panose="020B0604020202020204" pitchFamily="34" charset="0"/>
              <a:buChar char="•"/>
            </a:pPr>
            <a:r>
              <a:rPr lang="pt-BR" dirty="0"/>
              <a:t>O melhor exemplo disso são as postagens das redes sociais, onde cada POST pode vir com ou sem imagem, som e textos. O dado é livre</a:t>
            </a:r>
            <a:r>
              <a:rPr lang="pt-BR" dirty="0" smtClean="0"/>
              <a:t>.</a:t>
            </a:r>
            <a:endParaRPr lang="pt-BR" dirty="0"/>
          </a:p>
        </p:txBody>
      </p:sp>
      <p:sp>
        <p:nvSpPr>
          <p:cNvPr id="6" name="Retângulo 5">
            <a:extLst>
              <a:ext uri="{FF2B5EF4-FFF2-40B4-BE49-F238E27FC236}">
                <a16:creationId xmlns="" xmlns:a16="http://schemas.microsoft.com/office/drawing/2014/main" id="{7EBAA7F1-2488-4D9C-A5CE-AF97C5961244}"/>
              </a:ext>
            </a:extLst>
          </p:cNvPr>
          <p:cNvSpPr/>
          <p:nvPr/>
        </p:nvSpPr>
        <p:spPr>
          <a:xfrm>
            <a:off x="6188417" y="1074351"/>
            <a:ext cx="5184576" cy="5184576"/>
          </a:xfrm>
          <a:prstGeom prst="rect">
            <a:avLst/>
          </a:prstGeom>
        </p:spPr>
        <p:txBody>
          <a:bodyPr>
            <a:normAutofit/>
          </a:bodyPr>
          <a:lstStyle/>
          <a:p>
            <a:pPr marL="380990" indent="-380990" eaLnBrk="0" hangingPunct="0">
              <a:lnSpc>
                <a:spcPct val="150000"/>
              </a:lnSpc>
              <a:spcBef>
                <a:spcPct val="20000"/>
              </a:spcBef>
              <a:buFont typeface="Wingdings" panose="05000000000000000000" pitchFamily="2" charset="2"/>
              <a:buChar char="ü"/>
            </a:pPr>
            <a:endParaRPr lang="pt-BR" sz="2400" dirty="0">
              <a:latin typeface="Arial" panose="020B0604020202020204" pitchFamily="34" charset="0"/>
              <a:cs typeface="Arial" panose="020B0604020202020204" pitchFamily="34" charset="0"/>
            </a:endParaRPr>
          </a:p>
        </p:txBody>
      </p:sp>
      <p:pic>
        <p:nvPicPr>
          <p:cNvPr id="7" name="Imagem 6" descr="Uma imagem contendo desenho, texto&#10;&#10;Descrição gerada automaticamente">
            <a:extLst>
              <a:ext uri="{FF2B5EF4-FFF2-40B4-BE49-F238E27FC236}">
                <a16:creationId xmlns="" xmlns:a16="http://schemas.microsoft.com/office/drawing/2014/main" id="{DC029BA5-3CB9-4E57-B742-828C1325FC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8692" y="5978769"/>
            <a:ext cx="2295640" cy="879230"/>
          </a:xfrm>
          <a:prstGeom prst="rect">
            <a:avLst/>
          </a:prstGeom>
        </p:spPr>
      </p:pic>
    </p:spTree>
    <p:extLst>
      <p:ext uri="{BB962C8B-B14F-4D97-AF65-F5344CB8AC3E}">
        <p14:creationId xmlns:p14="http://schemas.microsoft.com/office/powerpoint/2010/main" val="336109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p:cNvSpPr>
            <a:spLocks noGrp="1"/>
          </p:cNvSpPr>
          <p:nvPr>
            <p:ph type="body" sz="quarter" idx="11"/>
          </p:nvPr>
        </p:nvSpPr>
        <p:spPr>
          <a:xfrm>
            <a:off x="1368311" y="884146"/>
            <a:ext cx="6635257" cy="717550"/>
          </a:xfrm>
        </p:spPr>
        <p:txBody>
          <a:bodyPr/>
          <a:lstStyle/>
          <a:p>
            <a:r>
              <a:rPr lang="pt-BR" sz="2400" dirty="0"/>
              <a:t>Dados </a:t>
            </a:r>
            <a:r>
              <a:rPr lang="pt-BR" sz="2400" dirty="0" smtClean="0"/>
              <a:t>estruturados </a:t>
            </a:r>
            <a:r>
              <a:rPr lang="pt-BR" sz="2400" dirty="0"/>
              <a:t>x Não </a:t>
            </a:r>
            <a:r>
              <a:rPr lang="pt-BR" sz="2400" dirty="0" smtClean="0"/>
              <a:t>estruturados</a:t>
            </a:r>
            <a:endParaRPr lang="pt-BR" sz="2400" dirty="0"/>
          </a:p>
        </p:txBody>
      </p:sp>
      <p:graphicFrame>
        <p:nvGraphicFramePr>
          <p:cNvPr id="3" name="Tabela 3">
            <a:extLst>
              <a:ext uri="{FF2B5EF4-FFF2-40B4-BE49-F238E27FC236}">
                <a16:creationId xmlns="" xmlns:a16="http://schemas.microsoft.com/office/drawing/2014/main" id="{9D38D27C-C838-43C1-B132-781F909DD39D}"/>
              </a:ext>
            </a:extLst>
          </p:cNvPr>
          <p:cNvGraphicFramePr>
            <a:graphicFrameLocks noGrp="1"/>
          </p:cNvGraphicFramePr>
          <p:nvPr>
            <p:extLst>
              <p:ext uri="{D42A27DB-BD31-4B8C-83A1-F6EECF244321}">
                <p14:modId xmlns:p14="http://schemas.microsoft.com/office/powerpoint/2010/main" val="499684132"/>
              </p:ext>
            </p:extLst>
          </p:nvPr>
        </p:nvGraphicFramePr>
        <p:xfrm>
          <a:off x="1368311" y="1797976"/>
          <a:ext cx="8104462" cy="4692338"/>
        </p:xfrm>
        <a:graphic>
          <a:graphicData uri="http://schemas.openxmlformats.org/drawingml/2006/table">
            <a:tbl>
              <a:tblPr firstRow="1" bandRow="1">
                <a:tableStyleId>{5C22544A-7EE6-4342-B048-85BDC9FD1C3A}</a:tableStyleId>
              </a:tblPr>
              <a:tblGrid>
                <a:gridCol w="1838827">
                  <a:extLst>
                    <a:ext uri="{9D8B030D-6E8A-4147-A177-3AD203B41FA5}">
                      <a16:colId xmlns="" xmlns:a16="http://schemas.microsoft.com/office/drawing/2014/main" val="1399512452"/>
                    </a:ext>
                  </a:extLst>
                </a:gridCol>
                <a:gridCol w="3337130">
                  <a:extLst>
                    <a:ext uri="{9D8B030D-6E8A-4147-A177-3AD203B41FA5}">
                      <a16:colId xmlns="" xmlns:a16="http://schemas.microsoft.com/office/drawing/2014/main" val="3994429331"/>
                    </a:ext>
                  </a:extLst>
                </a:gridCol>
                <a:gridCol w="2928505">
                  <a:extLst>
                    <a:ext uri="{9D8B030D-6E8A-4147-A177-3AD203B41FA5}">
                      <a16:colId xmlns="" xmlns:a16="http://schemas.microsoft.com/office/drawing/2014/main" val="2942141371"/>
                    </a:ext>
                  </a:extLst>
                </a:gridCol>
              </a:tblGrid>
              <a:tr h="384008">
                <a:tc>
                  <a:txBody>
                    <a:bodyPr/>
                    <a:lstStyle/>
                    <a:p>
                      <a:pPr>
                        <a:lnSpc>
                          <a:spcPct val="150000"/>
                        </a:lnSpc>
                      </a:pPr>
                      <a:endParaRPr lang="pt-BR" sz="1100" dirty="0">
                        <a:latin typeface="Arial" panose="020B0604020202020204" pitchFamily="34" charset="0"/>
                        <a:cs typeface="Arial" panose="020B0604020202020204" pitchFamily="34" charset="0"/>
                      </a:endParaRPr>
                    </a:p>
                  </a:txBody>
                  <a:tcPr marL="93571" marR="93571" marT="46785" marB="46785"/>
                </a:tc>
                <a:tc>
                  <a:txBody>
                    <a:bodyPr/>
                    <a:lstStyle/>
                    <a:p>
                      <a:pPr algn="ctr">
                        <a:lnSpc>
                          <a:spcPct val="150000"/>
                        </a:lnSpc>
                      </a:pPr>
                      <a:r>
                        <a:rPr lang="pt-BR" sz="1100" dirty="0">
                          <a:latin typeface="Arial" panose="020B0604020202020204" pitchFamily="34" charset="0"/>
                          <a:cs typeface="Arial" panose="020B0604020202020204" pitchFamily="34" charset="0"/>
                        </a:rPr>
                        <a:t>Dado Estruturado</a:t>
                      </a:r>
                    </a:p>
                  </a:txBody>
                  <a:tcPr marL="93571" marR="93571" marT="46785" marB="46785"/>
                </a:tc>
                <a:tc>
                  <a:txBody>
                    <a:bodyPr/>
                    <a:lstStyle/>
                    <a:p>
                      <a:pPr algn="ctr">
                        <a:lnSpc>
                          <a:spcPct val="150000"/>
                        </a:lnSpc>
                      </a:pPr>
                      <a:r>
                        <a:rPr lang="pt-BR" sz="1100" dirty="0">
                          <a:latin typeface="Arial" panose="020B0604020202020204" pitchFamily="34" charset="0"/>
                          <a:cs typeface="Arial" panose="020B0604020202020204" pitchFamily="34" charset="0"/>
                        </a:rPr>
                        <a:t>Dado Não Estruturado</a:t>
                      </a:r>
                    </a:p>
                  </a:txBody>
                  <a:tcPr marL="93571" marR="93571" marT="46785" marB="46785"/>
                </a:tc>
                <a:extLst>
                  <a:ext uri="{0D108BD9-81ED-4DB2-BD59-A6C34878D82A}">
                    <a16:rowId xmlns="" xmlns:a16="http://schemas.microsoft.com/office/drawing/2014/main" val="1833934368"/>
                  </a:ext>
                </a:extLst>
              </a:tr>
              <a:tr h="1045704">
                <a:tc>
                  <a:txBody>
                    <a:bodyPr/>
                    <a:lstStyle/>
                    <a:p>
                      <a:pPr>
                        <a:lnSpc>
                          <a:spcPct val="150000"/>
                        </a:lnSpc>
                      </a:pPr>
                      <a:r>
                        <a:rPr lang="pt-BR" sz="1100" dirty="0">
                          <a:latin typeface="Arial" panose="020B0604020202020204" pitchFamily="34" charset="0"/>
                          <a:cs typeface="Arial" panose="020B0604020202020204" pitchFamily="34" charset="0"/>
                        </a:rPr>
                        <a:t>Características</a:t>
                      </a:r>
                    </a:p>
                  </a:txBody>
                  <a:tcPr marL="93571" marR="93571" marT="46785" marB="46785" anchor="ctr"/>
                </a:tc>
                <a:tc>
                  <a:txBody>
                    <a:bodyPr/>
                    <a:lstStyle/>
                    <a:p>
                      <a:pPr marL="285750" indent="-2857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Modelos </a:t>
                      </a:r>
                      <a:r>
                        <a:rPr lang="pt-BR" sz="1100" dirty="0" smtClean="0">
                          <a:latin typeface="Arial" panose="020B0604020202020204" pitchFamily="34" charset="0"/>
                          <a:cs typeface="Arial" panose="020B0604020202020204" pitchFamily="34" charset="0"/>
                        </a:rPr>
                        <a:t>predefinidos.</a:t>
                      </a:r>
                      <a:endParaRPr lang="pt-BR" sz="11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Normalmente usa-se </a:t>
                      </a:r>
                      <a:r>
                        <a:rPr lang="pt-BR" sz="1100" dirty="0" smtClean="0">
                          <a:latin typeface="Arial" panose="020B0604020202020204" pitchFamily="34" charset="0"/>
                          <a:cs typeface="Arial" panose="020B0604020202020204" pitchFamily="34" charset="0"/>
                        </a:rPr>
                        <a:t>textos.</a:t>
                      </a:r>
                      <a:endParaRPr lang="pt-BR" sz="11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Fácil localização do </a:t>
                      </a:r>
                      <a:r>
                        <a:rPr lang="pt-BR" sz="1100" dirty="0" smtClean="0">
                          <a:latin typeface="Arial" panose="020B0604020202020204" pitchFamily="34" charset="0"/>
                          <a:cs typeface="Arial" panose="020B0604020202020204" pitchFamily="34" charset="0"/>
                        </a:rPr>
                        <a:t>conteúdo.</a:t>
                      </a:r>
                      <a:endParaRPr lang="pt-BR" sz="1100" dirty="0">
                        <a:latin typeface="Arial" panose="020B0604020202020204" pitchFamily="34" charset="0"/>
                        <a:cs typeface="Arial" panose="020B0604020202020204" pitchFamily="34" charset="0"/>
                      </a:endParaRPr>
                    </a:p>
                  </a:txBody>
                  <a:tcPr marL="93571" marR="93571" marT="46785" marB="46785" anchor="ctr"/>
                </a:tc>
                <a:tc>
                  <a:txBody>
                    <a:bodyPr/>
                    <a:lstStyle/>
                    <a:p>
                      <a:pPr marL="285750" indent="-2857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Modelo não é </a:t>
                      </a:r>
                      <a:r>
                        <a:rPr lang="pt-BR" sz="1100" dirty="0" smtClean="0">
                          <a:latin typeface="Arial" panose="020B0604020202020204" pitchFamily="34" charset="0"/>
                          <a:cs typeface="Arial" panose="020B0604020202020204" pitchFamily="34" charset="0"/>
                        </a:rPr>
                        <a:t>predefinido.</a:t>
                      </a:r>
                      <a:endParaRPr lang="pt-BR" sz="11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Pode ser textos, imagens, sons e </a:t>
                      </a:r>
                      <a:r>
                        <a:rPr lang="pt-BR" sz="1100" dirty="0" smtClean="0">
                          <a:latin typeface="Arial" panose="020B0604020202020204" pitchFamily="34" charset="0"/>
                          <a:cs typeface="Arial" panose="020B0604020202020204" pitchFamily="34" charset="0"/>
                        </a:rPr>
                        <a:t>outros.</a:t>
                      </a:r>
                      <a:endParaRPr lang="pt-BR" sz="11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Localização do conteúdo é mais </a:t>
                      </a:r>
                      <a:r>
                        <a:rPr lang="pt-BR" sz="1100" dirty="0" smtClean="0">
                          <a:latin typeface="Arial" panose="020B0604020202020204" pitchFamily="34" charset="0"/>
                          <a:cs typeface="Arial" panose="020B0604020202020204" pitchFamily="34" charset="0"/>
                        </a:rPr>
                        <a:t>difícil.</a:t>
                      </a:r>
                      <a:endParaRPr lang="pt-BR" sz="1100" dirty="0">
                        <a:latin typeface="Arial" panose="020B0604020202020204" pitchFamily="34" charset="0"/>
                        <a:cs typeface="Arial" panose="020B0604020202020204" pitchFamily="34" charset="0"/>
                      </a:endParaRPr>
                    </a:p>
                  </a:txBody>
                  <a:tcPr marL="93571" marR="93571" marT="46785" marB="46785" anchor="ctr"/>
                </a:tc>
                <a:extLst>
                  <a:ext uri="{0D108BD9-81ED-4DB2-BD59-A6C34878D82A}">
                    <a16:rowId xmlns="" xmlns:a16="http://schemas.microsoft.com/office/drawing/2014/main" val="351927642"/>
                  </a:ext>
                </a:extLst>
              </a:tr>
              <a:tr h="800081">
                <a:tc>
                  <a:txBody>
                    <a:bodyPr/>
                    <a:lstStyle/>
                    <a:p>
                      <a:pPr>
                        <a:lnSpc>
                          <a:spcPct val="150000"/>
                        </a:lnSpc>
                      </a:pPr>
                      <a:r>
                        <a:rPr lang="pt-BR" sz="1100" dirty="0">
                          <a:latin typeface="Arial" panose="020B0604020202020204" pitchFamily="34" charset="0"/>
                          <a:cs typeface="Arial" panose="020B0604020202020204" pitchFamily="34" charset="0"/>
                        </a:rPr>
                        <a:t>Local de </a:t>
                      </a:r>
                      <a:r>
                        <a:rPr lang="pt-BR" sz="1100" dirty="0" smtClean="0">
                          <a:latin typeface="Arial" panose="020B0604020202020204" pitchFamily="34" charset="0"/>
                          <a:cs typeface="Arial" panose="020B0604020202020204" pitchFamily="34" charset="0"/>
                        </a:rPr>
                        <a:t>armazenamento</a:t>
                      </a:r>
                      <a:endParaRPr lang="pt-BR" sz="1100" dirty="0">
                        <a:latin typeface="Arial" panose="020B0604020202020204" pitchFamily="34" charset="0"/>
                        <a:cs typeface="Arial" panose="020B0604020202020204" pitchFamily="34" charset="0"/>
                      </a:endParaRPr>
                    </a:p>
                  </a:txBody>
                  <a:tcPr marL="93571" marR="93571" marT="46785" marB="46785" anchor="ctr"/>
                </a:tc>
                <a:tc>
                  <a:txBody>
                    <a:bodyPr/>
                    <a:lstStyle/>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Normalmente em </a:t>
                      </a:r>
                      <a:r>
                        <a:rPr lang="pt-BR" sz="1100" dirty="0" smtClean="0">
                          <a:latin typeface="Arial" panose="020B0604020202020204" pitchFamily="34" charset="0"/>
                          <a:cs typeface="Arial" panose="020B0604020202020204" pitchFamily="34" charset="0"/>
                        </a:rPr>
                        <a:t>bancos </a:t>
                      </a:r>
                      <a:r>
                        <a:rPr lang="pt-BR" sz="1100" dirty="0">
                          <a:latin typeface="Arial" panose="020B0604020202020204" pitchFamily="34" charset="0"/>
                          <a:cs typeface="Arial" panose="020B0604020202020204" pitchFamily="34" charset="0"/>
                        </a:rPr>
                        <a:t>de dados </a:t>
                      </a:r>
                      <a:r>
                        <a:rPr lang="pt-BR" sz="1100" dirty="0" smtClean="0">
                          <a:latin typeface="Arial" panose="020B0604020202020204" pitchFamily="34" charset="0"/>
                          <a:cs typeface="Arial" panose="020B0604020202020204" pitchFamily="34" charset="0"/>
                        </a:rPr>
                        <a:t>relacionais.</a:t>
                      </a:r>
                      <a:endParaRPr lang="pt-BR" sz="1100" dirty="0">
                        <a:latin typeface="Arial" panose="020B0604020202020204" pitchFamily="34" charset="0"/>
                        <a:cs typeface="Arial" panose="020B0604020202020204" pitchFamily="34" charset="0"/>
                      </a:endParaRPr>
                    </a:p>
                  </a:txBody>
                  <a:tcPr marL="93571" marR="93571" marT="46785" marB="46785" anchor="ctr"/>
                </a:tc>
                <a:tc>
                  <a:txBody>
                    <a:bodyPr/>
                    <a:lstStyle/>
                    <a:p>
                      <a:pPr marL="171450" indent="-171450">
                        <a:lnSpc>
                          <a:spcPct val="150000"/>
                        </a:lnSpc>
                        <a:buFont typeface="Arial" panose="020B0604020202020204" pitchFamily="34" charset="0"/>
                        <a:buChar char="•"/>
                      </a:pPr>
                      <a:r>
                        <a:rPr lang="pt-BR" sz="1100" dirty="0" smtClean="0">
                          <a:latin typeface="Arial" panose="020B0604020202020204" pitchFamily="34" charset="0"/>
                          <a:cs typeface="Arial" panose="020B0604020202020204" pitchFamily="34" charset="0"/>
                        </a:rPr>
                        <a:t>Aplicações.</a:t>
                      </a:r>
                      <a:endParaRPr lang="pt-BR" sz="1100"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pt-BR" sz="1100" dirty="0" err="1">
                          <a:latin typeface="Arial" panose="020B0604020202020204" pitchFamily="34" charset="0"/>
                          <a:cs typeface="Arial" panose="020B0604020202020204" pitchFamily="34" charset="0"/>
                        </a:rPr>
                        <a:t>NoSQL</a:t>
                      </a:r>
                      <a:r>
                        <a:rPr lang="pt-BR" sz="1100" dirty="0">
                          <a:latin typeface="Arial" panose="020B0604020202020204" pitchFamily="34" charset="0"/>
                          <a:cs typeface="Arial" panose="020B0604020202020204" pitchFamily="34" charset="0"/>
                        </a:rPr>
                        <a:t> </a:t>
                      </a:r>
                      <a:r>
                        <a:rPr lang="pt-BR" sz="1100" dirty="0" err="1" smtClean="0">
                          <a:latin typeface="Arial" panose="020B0604020202020204" pitchFamily="34" charset="0"/>
                          <a:cs typeface="Arial" panose="020B0604020202020204" pitchFamily="34" charset="0"/>
                        </a:rPr>
                        <a:t>DataBase</a:t>
                      </a:r>
                      <a:r>
                        <a:rPr lang="pt-BR" sz="1100" dirty="0" smtClean="0">
                          <a:latin typeface="Arial" panose="020B0604020202020204" pitchFamily="34" charset="0"/>
                          <a:cs typeface="Arial" panose="020B0604020202020204" pitchFamily="34" charset="0"/>
                        </a:rPr>
                        <a:t>.</a:t>
                      </a:r>
                      <a:endParaRPr lang="pt-BR" sz="1100"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Data </a:t>
                      </a:r>
                      <a:r>
                        <a:rPr lang="pt-BR" sz="1100" dirty="0" err="1" smtClean="0">
                          <a:latin typeface="Arial" panose="020B0604020202020204" pitchFamily="34" charset="0"/>
                          <a:cs typeface="Arial" panose="020B0604020202020204" pitchFamily="34" charset="0"/>
                        </a:rPr>
                        <a:t>Lakes</a:t>
                      </a:r>
                      <a:r>
                        <a:rPr lang="pt-BR" sz="1100" dirty="0" smtClean="0">
                          <a:latin typeface="Arial" panose="020B0604020202020204" pitchFamily="34" charset="0"/>
                          <a:cs typeface="Arial" panose="020B0604020202020204" pitchFamily="34" charset="0"/>
                        </a:rPr>
                        <a:t>.</a:t>
                      </a:r>
                      <a:endParaRPr lang="pt-BR" sz="1100" dirty="0">
                        <a:latin typeface="Arial" panose="020B0604020202020204" pitchFamily="34" charset="0"/>
                        <a:cs typeface="Arial" panose="020B0604020202020204" pitchFamily="34" charset="0"/>
                      </a:endParaRPr>
                    </a:p>
                  </a:txBody>
                  <a:tcPr marL="93571" marR="93571" marT="46785" marB="46785" anchor="ctr"/>
                </a:tc>
                <a:extLst>
                  <a:ext uri="{0D108BD9-81ED-4DB2-BD59-A6C34878D82A}">
                    <a16:rowId xmlns="" xmlns:a16="http://schemas.microsoft.com/office/drawing/2014/main" val="2728973235"/>
                  </a:ext>
                </a:extLst>
              </a:tr>
              <a:tr h="370385">
                <a:tc>
                  <a:txBody>
                    <a:bodyPr/>
                    <a:lstStyle/>
                    <a:p>
                      <a:pPr>
                        <a:lnSpc>
                          <a:spcPct val="150000"/>
                        </a:lnSpc>
                      </a:pPr>
                      <a:r>
                        <a:rPr lang="pt-BR" sz="1100" dirty="0">
                          <a:latin typeface="Arial" panose="020B0604020202020204" pitchFamily="34" charset="0"/>
                          <a:cs typeface="Arial" panose="020B0604020202020204" pitchFamily="34" charset="0"/>
                        </a:rPr>
                        <a:t>Gerado por</a:t>
                      </a:r>
                    </a:p>
                  </a:txBody>
                  <a:tcPr marL="93571" marR="93571" marT="46785" marB="46785" anchor="ctr"/>
                </a:tc>
                <a:tc gridSpan="2">
                  <a:txBody>
                    <a:bodyPr/>
                    <a:lstStyle/>
                    <a:p>
                      <a:pPr marL="0" indent="0" algn="ctr">
                        <a:lnSpc>
                          <a:spcPct val="150000"/>
                        </a:lnSpc>
                      </a:pPr>
                      <a:r>
                        <a:rPr lang="pt-BR" sz="1400" dirty="0">
                          <a:latin typeface="Arial" panose="020B0604020202020204" pitchFamily="34" charset="0"/>
                          <a:cs typeface="Arial" panose="020B0604020202020204" pitchFamily="34" charset="0"/>
                        </a:rPr>
                        <a:t>Humanos e Máquinas</a:t>
                      </a:r>
                    </a:p>
                  </a:txBody>
                  <a:tcPr marL="93571" marR="93571" marT="46785" marB="46785" anchor="ctr"/>
                </a:tc>
                <a:tc hMerge="1">
                  <a:txBody>
                    <a:bodyPr/>
                    <a:lstStyle/>
                    <a:p>
                      <a:endParaRPr lang="pt-BR"/>
                    </a:p>
                  </a:txBody>
                  <a:tcPr/>
                </a:tc>
                <a:extLst>
                  <a:ext uri="{0D108BD9-81ED-4DB2-BD59-A6C34878D82A}">
                    <a16:rowId xmlns="" xmlns:a16="http://schemas.microsoft.com/office/drawing/2014/main" val="2994619566"/>
                  </a:ext>
                </a:extLst>
              </a:tr>
              <a:tr h="800081">
                <a:tc>
                  <a:txBody>
                    <a:bodyPr/>
                    <a:lstStyle/>
                    <a:p>
                      <a:pPr>
                        <a:lnSpc>
                          <a:spcPct val="150000"/>
                        </a:lnSpc>
                      </a:pPr>
                      <a:r>
                        <a:rPr lang="pt-BR" sz="1100" dirty="0">
                          <a:latin typeface="Arial" panose="020B0604020202020204" pitchFamily="34" charset="0"/>
                          <a:cs typeface="Arial" panose="020B0604020202020204" pitchFamily="34" charset="0"/>
                        </a:rPr>
                        <a:t>Aplicações</a:t>
                      </a:r>
                    </a:p>
                  </a:txBody>
                  <a:tcPr marL="93571" marR="93571" marT="46785" marB="46785" anchor="ctr"/>
                </a:tc>
                <a:tc>
                  <a:txBody>
                    <a:bodyPr/>
                    <a:lstStyle/>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Sistemas de reservas de </a:t>
                      </a:r>
                      <a:r>
                        <a:rPr lang="pt-BR" sz="1100" dirty="0" smtClean="0">
                          <a:latin typeface="Arial" panose="020B0604020202020204" pitchFamily="34" charset="0"/>
                          <a:cs typeface="Arial" panose="020B0604020202020204" pitchFamily="34" charset="0"/>
                        </a:rPr>
                        <a:t>Passagens.</a:t>
                      </a:r>
                      <a:endParaRPr lang="pt-BR" sz="1100"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pt-BR" sz="1100" dirty="0" smtClean="0">
                          <a:latin typeface="Arial" panose="020B0604020202020204" pitchFamily="34" charset="0"/>
                          <a:cs typeface="Arial" panose="020B0604020202020204" pitchFamily="34" charset="0"/>
                        </a:rPr>
                        <a:t>CRM.</a:t>
                      </a:r>
                      <a:endParaRPr lang="pt-BR" sz="1100"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pt-BR" sz="1100" dirty="0" smtClean="0">
                          <a:latin typeface="Arial" panose="020B0604020202020204" pitchFamily="34" charset="0"/>
                          <a:cs typeface="Arial" panose="020B0604020202020204" pitchFamily="34" charset="0"/>
                        </a:rPr>
                        <a:t>ERP.</a:t>
                      </a:r>
                      <a:endParaRPr lang="pt-BR" sz="1100" dirty="0">
                        <a:latin typeface="Arial" panose="020B0604020202020204" pitchFamily="34" charset="0"/>
                        <a:cs typeface="Arial" panose="020B0604020202020204" pitchFamily="34" charset="0"/>
                      </a:endParaRPr>
                    </a:p>
                  </a:txBody>
                  <a:tcPr marL="93571" marR="93571" marT="46785" marB="46785" anchor="ctr"/>
                </a:tc>
                <a:tc>
                  <a:txBody>
                    <a:bodyPr/>
                    <a:lstStyle/>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Textos de </a:t>
                      </a:r>
                      <a:r>
                        <a:rPr lang="pt-BR" sz="1100" dirty="0" smtClean="0">
                          <a:latin typeface="Arial" panose="020B0604020202020204" pitchFamily="34" charset="0"/>
                          <a:cs typeface="Arial" panose="020B0604020202020204" pitchFamily="34" charset="0"/>
                        </a:rPr>
                        <a:t>e-mails.</a:t>
                      </a:r>
                      <a:endParaRPr lang="pt-BR" sz="1100"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Streaming de </a:t>
                      </a:r>
                      <a:r>
                        <a:rPr lang="pt-BR" sz="1100" dirty="0" smtClean="0">
                          <a:latin typeface="Arial" panose="020B0604020202020204" pitchFamily="34" charset="0"/>
                          <a:cs typeface="Arial" panose="020B0604020202020204" pitchFamily="34" charset="0"/>
                        </a:rPr>
                        <a:t>dados.</a:t>
                      </a:r>
                      <a:endParaRPr lang="pt-BR" sz="1100"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Ferramentas de edição de </a:t>
                      </a:r>
                      <a:r>
                        <a:rPr lang="pt-BR" sz="1100" dirty="0" smtClean="0">
                          <a:latin typeface="Arial" panose="020B0604020202020204" pitchFamily="34" charset="0"/>
                          <a:cs typeface="Arial" panose="020B0604020202020204" pitchFamily="34" charset="0"/>
                        </a:rPr>
                        <a:t>imagens.</a:t>
                      </a:r>
                      <a:endParaRPr lang="pt-BR" sz="1100" dirty="0">
                        <a:latin typeface="Arial" panose="020B0604020202020204" pitchFamily="34" charset="0"/>
                        <a:cs typeface="Arial" panose="020B0604020202020204" pitchFamily="34" charset="0"/>
                      </a:endParaRPr>
                    </a:p>
                  </a:txBody>
                  <a:tcPr marL="93571" marR="93571" marT="46785" marB="46785" anchor="ctr"/>
                </a:tc>
                <a:extLst>
                  <a:ext uri="{0D108BD9-81ED-4DB2-BD59-A6C34878D82A}">
                    <a16:rowId xmlns="" xmlns:a16="http://schemas.microsoft.com/office/drawing/2014/main" val="1599519262"/>
                  </a:ext>
                </a:extLst>
              </a:tr>
              <a:tr h="1045704">
                <a:tc>
                  <a:txBody>
                    <a:bodyPr/>
                    <a:lstStyle/>
                    <a:p>
                      <a:pPr>
                        <a:lnSpc>
                          <a:spcPct val="150000"/>
                        </a:lnSpc>
                      </a:pPr>
                      <a:r>
                        <a:rPr lang="pt-BR" sz="1100" dirty="0">
                          <a:latin typeface="Arial" panose="020B0604020202020204" pitchFamily="34" charset="0"/>
                          <a:cs typeface="Arial" panose="020B0604020202020204" pitchFamily="34" charset="0"/>
                        </a:rPr>
                        <a:t>Exemplos</a:t>
                      </a:r>
                    </a:p>
                  </a:txBody>
                  <a:tcPr marL="93571" marR="93571" marT="46785" marB="46785" anchor="ctr"/>
                </a:tc>
                <a:tc>
                  <a:txBody>
                    <a:bodyPr/>
                    <a:lstStyle/>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Cadastro de </a:t>
                      </a:r>
                      <a:r>
                        <a:rPr lang="pt-BR" sz="1100" dirty="0" smtClean="0">
                          <a:latin typeface="Arial" panose="020B0604020202020204" pitchFamily="34" charset="0"/>
                          <a:cs typeface="Arial" panose="020B0604020202020204" pitchFamily="34" charset="0"/>
                        </a:rPr>
                        <a:t>clientes.</a:t>
                      </a:r>
                      <a:endParaRPr lang="pt-BR" sz="1100"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Número de cartão de </a:t>
                      </a:r>
                      <a:r>
                        <a:rPr lang="pt-BR" sz="1100" dirty="0" smtClean="0">
                          <a:latin typeface="Arial" panose="020B0604020202020204" pitchFamily="34" charset="0"/>
                          <a:cs typeface="Arial" panose="020B0604020202020204" pitchFamily="34" charset="0"/>
                        </a:rPr>
                        <a:t>crédito.</a:t>
                      </a:r>
                      <a:endParaRPr lang="pt-BR" sz="1100"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Planilhas de </a:t>
                      </a:r>
                      <a:r>
                        <a:rPr lang="pt-BR" sz="1100" dirty="0" smtClean="0">
                          <a:latin typeface="Arial" panose="020B0604020202020204" pitchFamily="34" charset="0"/>
                          <a:cs typeface="Arial" panose="020B0604020202020204" pitchFamily="34" charset="0"/>
                        </a:rPr>
                        <a:t>Gastos.</a:t>
                      </a:r>
                      <a:endParaRPr lang="pt-BR" sz="1100" dirty="0">
                        <a:latin typeface="Arial" panose="020B0604020202020204" pitchFamily="34" charset="0"/>
                        <a:cs typeface="Arial" panose="020B0604020202020204" pitchFamily="34" charset="0"/>
                      </a:endParaRPr>
                    </a:p>
                  </a:txBody>
                  <a:tcPr marL="93571" marR="93571" marT="46785" marB="46785" anchor="ctr"/>
                </a:tc>
                <a:tc>
                  <a:txBody>
                    <a:bodyPr/>
                    <a:lstStyle/>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Mensagem de </a:t>
                      </a:r>
                      <a:r>
                        <a:rPr lang="pt-BR" sz="1100" dirty="0" smtClean="0">
                          <a:latin typeface="Arial" panose="020B0604020202020204" pitchFamily="34" charset="0"/>
                          <a:cs typeface="Arial" panose="020B0604020202020204" pitchFamily="34" charset="0"/>
                        </a:rPr>
                        <a:t>e-mails.</a:t>
                      </a:r>
                      <a:endParaRPr lang="pt-BR" sz="1100"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Arquivos de música e </a:t>
                      </a:r>
                      <a:r>
                        <a:rPr lang="pt-BR" sz="1100" dirty="0" smtClean="0">
                          <a:latin typeface="Arial" panose="020B0604020202020204" pitchFamily="34" charset="0"/>
                          <a:cs typeface="Arial" panose="020B0604020202020204" pitchFamily="34" charset="0"/>
                        </a:rPr>
                        <a:t>vídeos.</a:t>
                      </a:r>
                      <a:endParaRPr lang="pt-BR" sz="1100"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pt-BR" sz="1100" dirty="0" smtClean="0">
                          <a:latin typeface="Arial" panose="020B0604020202020204" pitchFamily="34" charset="0"/>
                          <a:cs typeface="Arial" panose="020B0604020202020204" pitchFamily="34" charset="0"/>
                        </a:rPr>
                        <a:t>Imagens.</a:t>
                      </a:r>
                      <a:endParaRPr lang="pt-BR" sz="1100"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pt-BR" sz="1100" dirty="0">
                          <a:latin typeface="Arial" panose="020B0604020202020204" pitchFamily="34" charset="0"/>
                          <a:cs typeface="Arial" panose="020B0604020202020204" pitchFamily="34" charset="0"/>
                        </a:rPr>
                        <a:t>Dados coletados de </a:t>
                      </a:r>
                      <a:r>
                        <a:rPr lang="pt-BR" sz="1100" dirty="0" smtClean="0">
                          <a:latin typeface="Arial" panose="020B0604020202020204" pitchFamily="34" charset="0"/>
                          <a:cs typeface="Arial" panose="020B0604020202020204" pitchFamily="34" charset="0"/>
                        </a:rPr>
                        <a:t>máquinas.</a:t>
                      </a:r>
                      <a:endParaRPr lang="pt-BR" sz="1100" dirty="0">
                        <a:latin typeface="Arial" panose="020B0604020202020204" pitchFamily="34" charset="0"/>
                        <a:cs typeface="Arial" panose="020B0604020202020204" pitchFamily="34" charset="0"/>
                      </a:endParaRPr>
                    </a:p>
                  </a:txBody>
                  <a:tcPr marL="93571" marR="93571" marT="46785" marB="46785" anchor="ctr"/>
                </a:tc>
                <a:extLst>
                  <a:ext uri="{0D108BD9-81ED-4DB2-BD59-A6C34878D82A}">
                    <a16:rowId xmlns="" xmlns:a16="http://schemas.microsoft.com/office/drawing/2014/main" val="3450363323"/>
                  </a:ext>
                </a:extLst>
              </a:tr>
            </a:tbl>
          </a:graphicData>
        </a:graphic>
      </p:graphicFrame>
    </p:spTree>
    <p:extLst>
      <p:ext uri="{BB962C8B-B14F-4D97-AF65-F5344CB8AC3E}">
        <p14:creationId xmlns:p14="http://schemas.microsoft.com/office/powerpoint/2010/main" val="1751977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Uma imagem contendo placar, relógio&#10;&#10;Descrição gerada automaticamente">
            <a:extLst>
              <a:ext uri="{FF2B5EF4-FFF2-40B4-BE49-F238E27FC236}">
                <a16:creationId xmlns:a16="http://schemas.microsoft.com/office/drawing/2014/main" xmlns="" id="{BC26BFFA-2735-402E-9140-E42A109C4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442"/>
            <a:ext cx="12192000" cy="6519116"/>
          </a:xfrm>
          <a:prstGeom prst="rect">
            <a:avLst/>
          </a:prstGeom>
        </p:spPr>
      </p:pic>
      <p:sp>
        <p:nvSpPr>
          <p:cNvPr id="6" name="CaixaDeTexto 5">
            <a:extLst>
              <a:ext uri="{FF2B5EF4-FFF2-40B4-BE49-F238E27FC236}">
                <a16:creationId xmlns:a16="http://schemas.microsoft.com/office/drawing/2014/main" xmlns="" id="{A2D0FDC1-D5A9-4B52-8900-64782079B497}"/>
              </a:ext>
            </a:extLst>
          </p:cNvPr>
          <p:cNvSpPr txBox="1"/>
          <p:nvPr/>
        </p:nvSpPr>
        <p:spPr>
          <a:xfrm>
            <a:off x="2159564" y="1412777"/>
            <a:ext cx="1916601" cy="913007"/>
          </a:xfrm>
          <a:prstGeom prst="rect">
            <a:avLst/>
          </a:prstGeom>
          <a:noFill/>
        </p:spPr>
        <p:txBody>
          <a:bodyPr wrap="square" rtlCol="0">
            <a:spAutoFit/>
          </a:bodyPr>
          <a:lstStyle/>
          <a:p>
            <a:r>
              <a:rPr lang="pt-BR" sz="5333" dirty="0">
                <a:solidFill>
                  <a:srgbClr val="FF0000"/>
                </a:solidFill>
                <a:latin typeface="Brush Script MT" panose="03060802040406070304" pitchFamily="66" charset="0"/>
              </a:rPr>
              <a:t>80%</a:t>
            </a:r>
          </a:p>
        </p:txBody>
      </p:sp>
    </p:spTree>
    <p:extLst>
      <p:ext uri="{BB962C8B-B14F-4D97-AF65-F5344CB8AC3E}">
        <p14:creationId xmlns:p14="http://schemas.microsoft.com/office/powerpoint/2010/main" val="77679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dur="1" fill="hold">
                                          <p:stCondLst>
                                            <p:cond delay="0"/>
                                          </p:stCondLst>
                                        </p:cTn>
                                        <p:tgtEl>
                                          <p:spTgt spid="6"/>
                                        </p:tgtEl>
                                        <p:attrNameLst>
                                          <p:attrName>style.visibility</p:attrName>
                                        </p:attrNameLst>
                                      </p:cBhvr>
                                      <p:to>
                                        <p:strVal val="visible"/>
                                      </p:to>
                                    </p:set>
                                  </p:childTnLst>
                                </p:cTn>
                              </p:par>
                              <p:par>
                                <p:cTn id="7" presetID="34" presetClass="emph" presetSubtype="0" fill="hold" grpId="0" nodeType="withEffect">
                                  <p:stCondLst>
                                    <p:cond delay="0"/>
                                  </p:stCondLst>
                                  <p:iterate type="lt">
                                    <p:tmPct val="10000"/>
                                  </p:iterate>
                                  <p:childTnLst>
                                    <p:animMotion origin="layout" path="M 0.0 0.0 L 0.0 -0.07213" pathEditMode="relative" ptsTypes="">
                                      <p:cBhvr>
                                        <p:cTn id="8" dur="250" accel="50000" decel="50000" autoRev="1" fill="hold">
                                          <p:stCondLst>
                                            <p:cond delay="0"/>
                                          </p:stCondLst>
                                        </p:cTn>
                                        <p:tgtEl>
                                          <p:spTgt spid="6"/>
                                        </p:tgtEl>
                                        <p:attrNameLst>
                                          <p:attrName>ppt_x</p:attrName>
                                          <p:attrName>ppt_y</p:attrName>
                                        </p:attrNameLst>
                                      </p:cBhvr>
                                    </p:animMotion>
                                    <p:animRot by="1500000">
                                      <p:cBhvr>
                                        <p:cTn id="9" dur="125" fill="hold">
                                          <p:stCondLst>
                                            <p:cond delay="0"/>
                                          </p:stCondLst>
                                        </p:cTn>
                                        <p:tgtEl>
                                          <p:spTgt spid="6"/>
                                        </p:tgtEl>
                                        <p:attrNameLst>
                                          <p:attrName>r</p:attrName>
                                        </p:attrNameLst>
                                      </p:cBhvr>
                                    </p:animRot>
                                    <p:animRot by="-1500000">
                                      <p:cBhvr>
                                        <p:cTn id="10" dur="125" fill="hold">
                                          <p:stCondLst>
                                            <p:cond delay="125"/>
                                          </p:stCondLst>
                                        </p:cTn>
                                        <p:tgtEl>
                                          <p:spTgt spid="6"/>
                                        </p:tgtEl>
                                        <p:attrNameLst>
                                          <p:attrName>r</p:attrName>
                                        </p:attrNameLst>
                                      </p:cBhvr>
                                    </p:animRot>
                                    <p:animRot by="-1500000">
                                      <p:cBhvr>
                                        <p:cTn id="11" dur="125" fill="hold">
                                          <p:stCondLst>
                                            <p:cond delay="250"/>
                                          </p:stCondLst>
                                        </p:cTn>
                                        <p:tgtEl>
                                          <p:spTgt spid="6"/>
                                        </p:tgtEl>
                                        <p:attrNameLst>
                                          <p:attrName>r</p:attrName>
                                        </p:attrNameLst>
                                      </p:cBhvr>
                                    </p:animRot>
                                    <p:animRot by="1500000">
                                      <p:cBhvr>
                                        <p:cTn id="12"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p:cNvSpPr>
            <a:spLocks noGrp="1"/>
          </p:cNvSpPr>
          <p:nvPr>
            <p:ph type="body" sz="quarter" idx="11"/>
          </p:nvPr>
        </p:nvSpPr>
        <p:spPr>
          <a:xfrm>
            <a:off x="1056992" y="921866"/>
            <a:ext cx="6114369" cy="717550"/>
          </a:xfrm>
        </p:spPr>
        <p:txBody>
          <a:bodyPr/>
          <a:lstStyle/>
          <a:p>
            <a:r>
              <a:rPr lang="pt-BR" sz="2800" dirty="0"/>
              <a:t>Dados </a:t>
            </a:r>
            <a:r>
              <a:rPr lang="pt-BR" sz="2800" dirty="0" smtClean="0"/>
              <a:t>semiestruturados</a:t>
            </a:r>
            <a:endParaRPr lang="pt-BR" dirty="0"/>
          </a:p>
        </p:txBody>
      </p:sp>
      <p:sp>
        <p:nvSpPr>
          <p:cNvPr id="8" name="Espaço Reservado para Texto 7"/>
          <p:cNvSpPr>
            <a:spLocks noGrp="1"/>
          </p:cNvSpPr>
          <p:nvPr>
            <p:ph type="body" sz="quarter" idx="12"/>
          </p:nvPr>
        </p:nvSpPr>
        <p:spPr/>
        <p:txBody>
          <a:bodyPr/>
          <a:lstStyle/>
          <a:p>
            <a:pPr eaLnBrk="0" hangingPunct="0">
              <a:spcBef>
                <a:spcPct val="20000"/>
              </a:spcBef>
            </a:pPr>
            <a:r>
              <a:rPr lang="pt-BR" dirty="0"/>
              <a:t>Dados semiestruturados são uma forma de dados estruturados que não obedecem à estrutura formal de modelos de dados associados a bancos de dados relacionais ou outras formas de tabelas, mas, no entanto, contêm </a:t>
            </a:r>
            <a:r>
              <a:rPr lang="pt-BR" dirty="0" err="1"/>
              <a:t>tags</a:t>
            </a:r>
            <a:r>
              <a:rPr lang="pt-BR" dirty="0"/>
              <a:t> ou outros marcadores para separar elementos semânticos e aplicar hierarquias de registros e campos dentro os dados</a:t>
            </a:r>
            <a:r>
              <a:rPr lang="pt-BR" dirty="0" smtClean="0"/>
              <a:t>.</a:t>
            </a:r>
            <a:endParaRPr lang="pt-BR" dirty="0"/>
          </a:p>
        </p:txBody>
      </p:sp>
      <p:pic>
        <p:nvPicPr>
          <p:cNvPr id="5" name="Imagem 4" descr="Tela de computador com fundo preto e letras brancas&#10;&#10;Descrição gerada automaticamente">
            <a:extLst>
              <a:ext uri="{FF2B5EF4-FFF2-40B4-BE49-F238E27FC236}">
                <a16:creationId xmlns="" xmlns:a16="http://schemas.microsoft.com/office/drawing/2014/main" id="{10B7990D-5D52-4895-A162-F762197D5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9335" y="1639416"/>
            <a:ext cx="4298947" cy="4277904"/>
          </a:xfrm>
          <a:prstGeom prst="rect">
            <a:avLst/>
          </a:prstGeom>
        </p:spPr>
      </p:pic>
      <p:sp>
        <p:nvSpPr>
          <p:cNvPr id="12" name="Retângulo 11">
            <a:extLst>
              <a:ext uri="{FF2B5EF4-FFF2-40B4-BE49-F238E27FC236}">
                <a16:creationId xmlns="" xmlns:a16="http://schemas.microsoft.com/office/drawing/2014/main" id="{A42C8B37-4DC1-4CD3-9BAF-0C0837EEFA3B}"/>
              </a:ext>
            </a:extLst>
          </p:cNvPr>
          <p:cNvSpPr/>
          <p:nvPr/>
        </p:nvSpPr>
        <p:spPr>
          <a:xfrm>
            <a:off x="5816775" y="6152474"/>
            <a:ext cx="6096000" cy="276999"/>
          </a:xfrm>
          <a:prstGeom prst="rect">
            <a:avLst/>
          </a:prstGeom>
        </p:spPr>
        <p:txBody>
          <a:bodyPr>
            <a:spAutoFit/>
          </a:bodyPr>
          <a:lstStyle/>
          <a:p>
            <a:pPr algn="r"/>
            <a:r>
              <a:rPr lang="pt-BR" sz="1200" dirty="0" smtClean="0">
                <a:latin typeface="Arial" panose="020B0604020202020204" pitchFamily="34" charset="0"/>
                <a:cs typeface="Arial" panose="020B0604020202020204" pitchFamily="34" charset="0"/>
                <a:hlinkClick r:id="rId3"/>
              </a:rPr>
              <a:t>https://en.wikipedia.org/wiki/Semi-structured_data</a:t>
            </a:r>
            <a:endParaRPr lang="pt-B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87785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p:cNvSpPr>
            <a:spLocks noGrp="1"/>
          </p:cNvSpPr>
          <p:nvPr>
            <p:ph type="body" sz="quarter" idx="11"/>
          </p:nvPr>
        </p:nvSpPr>
        <p:spPr>
          <a:xfrm>
            <a:off x="1238556" y="957297"/>
            <a:ext cx="6230755" cy="717550"/>
          </a:xfrm>
        </p:spPr>
        <p:txBody>
          <a:bodyPr/>
          <a:lstStyle/>
          <a:p>
            <a:r>
              <a:rPr lang="pt-BR" dirty="0" smtClean="0"/>
              <a:t>Dados estruturados</a:t>
            </a:r>
            <a:endParaRPr lang="pt-BR" dirty="0"/>
          </a:p>
        </p:txBody>
      </p:sp>
      <p:sp>
        <p:nvSpPr>
          <p:cNvPr id="8" name="Espaço Reservado para Texto 7"/>
          <p:cNvSpPr>
            <a:spLocks noGrp="1"/>
          </p:cNvSpPr>
          <p:nvPr>
            <p:ph type="body" sz="quarter" idx="12"/>
          </p:nvPr>
        </p:nvSpPr>
        <p:spPr/>
        <p:txBody>
          <a:bodyPr/>
          <a:lstStyle/>
          <a:p>
            <a:r>
              <a:rPr lang="pt-BR" dirty="0" smtClean="0"/>
              <a:t>O melhor exemplo disso são Arquivos JSON, XML, banco </a:t>
            </a:r>
            <a:r>
              <a:rPr lang="pt-BR" dirty="0" err="1" smtClean="0"/>
              <a:t>NoSQL</a:t>
            </a:r>
            <a:r>
              <a:rPr lang="pt-BR" dirty="0" smtClean="0"/>
              <a:t> orientados a documentos, etc.</a:t>
            </a:r>
          </a:p>
          <a:p>
            <a:endParaRPr lang="pt-BR" dirty="0"/>
          </a:p>
        </p:txBody>
      </p:sp>
      <p:pic>
        <p:nvPicPr>
          <p:cNvPr id="5" name="Imagem 4" descr="Uma imagem contendo placar&#10;&#10;Descrição gerada automaticamente">
            <a:extLst>
              <a:ext uri="{FF2B5EF4-FFF2-40B4-BE49-F238E27FC236}">
                <a16:creationId xmlns="" xmlns:a16="http://schemas.microsoft.com/office/drawing/2014/main" id="{BF12952F-7283-4E88-9AE0-1C0D417633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6206" y="1616359"/>
            <a:ext cx="5184576" cy="5184576"/>
          </a:xfrm>
          <a:prstGeom prst="rect">
            <a:avLst/>
          </a:prstGeom>
        </p:spPr>
      </p:pic>
    </p:spTree>
    <p:extLst>
      <p:ext uri="{BB962C8B-B14F-4D97-AF65-F5344CB8AC3E}">
        <p14:creationId xmlns:p14="http://schemas.microsoft.com/office/powerpoint/2010/main" val="14055840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descr="Uma imagem contendo screenshot&#10;&#10;Descrição gerada automaticamente">
            <a:extLst>
              <a:ext uri="{FF2B5EF4-FFF2-40B4-BE49-F238E27FC236}">
                <a16:creationId xmlns="" xmlns:a16="http://schemas.microsoft.com/office/drawing/2014/main" id="{3DFA0C2E-99A8-47ED-B3EE-7587A6F4C0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50286" y="2819653"/>
            <a:ext cx="4114800" cy="3429000"/>
          </a:xfrm>
          <a:prstGeom prst="rect">
            <a:avLst/>
          </a:prstGeom>
        </p:spPr>
      </p:pic>
      <p:sp>
        <p:nvSpPr>
          <p:cNvPr id="8" name="Espaço Reservado para Texto 7"/>
          <p:cNvSpPr>
            <a:spLocks noGrp="1"/>
          </p:cNvSpPr>
          <p:nvPr>
            <p:ph type="body" sz="quarter" idx="10"/>
          </p:nvPr>
        </p:nvSpPr>
        <p:spPr/>
        <p:txBody>
          <a:bodyPr/>
          <a:lstStyle/>
          <a:p>
            <a:r>
              <a:rPr lang="pt-BR" sz="2800" dirty="0"/>
              <a:t>Tipos de Dados</a:t>
            </a:r>
            <a:endParaRPr lang="pt-BR" dirty="0"/>
          </a:p>
        </p:txBody>
      </p:sp>
      <p:sp>
        <p:nvSpPr>
          <p:cNvPr id="4" name="Espaço Reservado para Texto 3"/>
          <p:cNvSpPr>
            <a:spLocks noGrp="1"/>
          </p:cNvSpPr>
          <p:nvPr>
            <p:ph type="body" sz="quarter" idx="12"/>
          </p:nvPr>
        </p:nvSpPr>
        <p:spPr/>
        <p:txBody>
          <a:bodyPr/>
          <a:lstStyle/>
          <a:p>
            <a:r>
              <a:rPr lang="pt-BR" dirty="0"/>
              <a:t>Sempre teremos contato com qualquer uma das três estruturas, o ideal é saber identificar as vantagens e desafios de cada uma delas, para sempre termos os dados a nosso favor na análise de negócios.</a:t>
            </a:r>
          </a:p>
          <a:p>
            <a:endParaRPr lang="pt-BR" dirty="0"/>
          </a:p>
        </p:txBody>
      </p:sp>
      <p:sp>
        <p:nvSpPr>
          <p:cNvPr id="6" name="Retângulo 5">
            <a:extLst>
              <a:ext uri="{FF2B5EF4-FFF2-40B4-BE49-F238E27FC236}">
                <a16:creationId xmlns="" xmlns:a16="http://schemas.microsoft.com/office/drawing/2014/main" id="{7EBAA7F1-2488-4D9C-A5CE-AF97C5961244}"/>
              </a:ext>
            </a:extLst>
          </p:cNvPr>
          <p:cNvSpPr/>
          <p:nvPr/>
        </p:nvSpPr>
        <p:spPr>
          <a:xfrm>
            <a:off x="815413" y="1064077"/>
            <a:ext cx="10657184" cy="5184576"/>
          </a:xfrm>
          <a:prstGeom prst="rect">
            <a:avLst/>
          </a:prstGeom>
        </p:spPr>
        <p:txBody>
          <a:bodyPr>
            <a:normAutofit/>
          </a:bodyPr>
          <a:lstStyle/>
          <a:p>
            <a:pPr marL="380990" indent="-380990" eaLnBrk="0" hangingPunct="0">
              <a:lnSpc>
                <a:spcPct val="150000"/>
              </a:lnSpc>
              <a:spcBef>
                <a:spcPct val="20000"/>
              </a:spcBef>
              <a:buFont typeface="Wingdings" panose="05000000000000000000" pitchFamily="2" charset="2"/>
              <a:buChar char="ü"/>
            </a:pPr>
            <a:endParaRPr lang="pt-BR" sz="2400" dirty="0">
              <a:latin typeface="Arial" panose="020B0604020202020204" pitchFamily="34" charset="0"/>
              <a:cs typeface="Arial" panose="020B0604020202020204" pitchFamily="34" charset="0"/>
            </a:endParaRPr>
          </a:p>
        </p:txBody>
      </p:sp>
      <p:pic>
        <p:nvPicPr>
          <p:cNvPr id="7" name="Imagem 6" descr="Tela de computador com texto preto sobre fundo branco&#10;&#10;Descrição gerada automaticamente">
            <a:extLst>
              <a:ext uri="{FF2B5EF4-FFF2-40B4-BE49-F238E27FC236}">
                <a16:creationId xmlns="" xmlns:a16="http://schemas.microsoft.com/office/drawing/2014/main" id="{767F0343-E816-45DD-A3E9-85A232C7F8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3661" y="3272965"/>
            <a:ext cx="3309507" cy="2207440"/>
          </a:xfrm>
          <a:prstGeom prst="rect">
            <a:avLst/>
          </a:prstGeom>
        </p:spPr>
      </p:pic>
      <p:pic>
        <p:nvPicPr>
          <p:cNvPr id="9" name="Imagem 8" descr="Uma imagem contendo placa, desenho&#10;&#10;Descrição gerada automaticamente">
            <a:extLst>
              <a:ext uri="{FF2B5EF4-FFF2-40B4-BE49-F238E27FC236}">
                <a16:creationId xmlns="" xmlns:a16="http://schemas.microsoft.com/office/drawing/2014/main" id="{BCFDA48A-74C4-4E93-93CA-1FC4EBCD6E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349" y="4772709"/>
            <a:ext cx="2410752" cy="1933423"/>
          </a:xfrm>
          <a:prstGeom prst="rect">
            <a:avLst/>
          </a:prstGeom>
        </p:spPr>
      </p:pic>
      <p:pic>
        <p:nvPicPr>
          <p:cNvPr id="11" name="Imagem 10" descr="Uma imagem contendo desenho, texto&#10;&#10;Descrição gerada automaticamente">
            <a:extLst>
              <a:ext uri="{FF2B5EF4-FFF2-40B4-BE49-F238E27FC236}">
                <a16:creationId xmlns="" xmlns:a16="http://schemas.microsoft.com/office/drawing/2014/main" id="{5286EA12-07EE-4336-B1E2-EB05CCCC00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3232" y="5149620"/>
            <a:ext cx="4064000" cy="1556512"/>
          </a:xfrm>
          <a:prstGeom prst="rect">
            <a:avLst/>
          </a:prstGeom>
        </p:spPr>
      </p:pic>
      <p:pic>
        <p:nvPicPr>
          <p:cNvPr id="14" name="Imagem 13">
            <a:extLst>
              <a:ext uri="{FF2B5EF4-FFF2-40B4-BE49-F238E27FC236}">
                <a16:creationId xmlns="" xmlns:a16="http://schemas.microsoft.com/office/drawing/2014/main" id="{CECF482C-99CD-4AA2-831C-76C755A2F0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7124860"/>
          </a:xfrm>
          <a:prstGeom prst="rect">
            <a:avLst/>
          </a:prstGeom>
        </p:spPr>
      </p:pic>
    </p:spTree>
    <p:extLst>
      <p:ext uri="{BB962C8B-B14F-4D97-AF65-F5344CB8AC3E}">
        <p14:creationId xmlns:p14="http://schemas.microsoft.com/office/powerpoint/2010/main" val="416049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0"/>
                            </p:stCondLst>
                            <p:childTnLst>
                              <p:par>
                                <p:cTn id="15" presetID="37" presetClass="path" presetSubtype="0" accel="50000" decel="50000" fill="hold" nodeType="afterEffect">
                                  <p:stCondLst>
                                    <p:cond delay="0"/>
                                  </p:stCondLst>
                                  <p:childTnLst>
                                    <p:animMotion origin="layout" path="M 2.77778E-7 -0.2679 L -0.01372 -0.02901 C -0.01649 0.02439 -0.02066 0.05402 -0.02517 0.05402 C -0.03021 0.05402 -0.0342 0.02439 -0.03698 -0.02901 L -0.05052 -0.2679 " pathEditMode="relative" rAng="0" ptsTypes="AAAAA">
                                      <p:cBhvr>
                                        <p:cTn id="16" dur="2000" fill="hold"/>
                                        <p:tgtEl>
                                          <p:spTgt spid="9"/>
                                        </p:tgtEl>
                                        <p:attrNameLst>
                                          <p:attrName>ppt_x</p:attrName>
                                          <p:attrName>ppt_y</p:attrName>
                                        </p:attrNameLst>
                                      </p:cBhvr>
                                      <p:rCtr x="-2535" y="16080"/>
                                    </p:animMotion>
                                  </p:childTnLst>
                                </p:cTn>
                              </p:par>
                              <p:par>
                                <p:cTn id="17" presetID="3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childTnLst>
                          </p:cTn>
                        </p:par>
                        <p:par>
                          <p:cTn id="23" fill="hold">
                            <p:stCondLst>
                              <p:cond delay="2000"/>
                            </p:stCondLst>
                            <p:childTnLst>
                              <p:par>
                                <p:cTn id="24" presetID="37" presetClass="path" presetSubtype="0" accel="50000" decel="50000" fill="hold" nodeType="afterEffect">
                                  <p:stCondLst>
                                    <p:cond delay="0"/>
                                  </p:stCondLst>
                                  <p:childTnLst>
                                    <p:animMotion origin="layout" path="M 0 0 L 0.067 0.04 C 0.081 0.049 0.102 0.054 0.124 0.054 C 0.149 0.054 0.169 0.049 0.183 0.04 L 0.25 0 E" pathEditMode="relative" ptsTypes="">
                                      <p:cBhvr>
                                        <p:cTn id="25" dur="2000" fill="hold"/>
                                        <p:tgtEl>
                                          <p:spTgt spid="7"/>
                                        </p:tgtEl>
                                        <p:attrNameLst>
                                          <p:attrName>ppt_x</p:attrName>
                                          <p:attrName>ppt_y</p:attrName>
                                        </p:attrNameLst>
                                      </p:cBhvr>
                                    </p:animMotion>
                                  </p:childTnLst>
                                </p:cTn>
                              </p:par>
                              <p:par>
                                <p:cTn id="26" presetID="31"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1000" fill="hold"/>
                                        <p:tgtEl>
                                          <p:spTgt spid="11"/>
                                        </p:tgtEl>
                                        <p:attrNameLst>
                                          <p:attrName>ppt_w</p:attrName>
                                        </p:attrNameLst>
                                      </p:cBhvr>
                                      <p:tavLst>
                                        <p:tav tm="0">
                                          <p:val>
                                            <p:fltVal val="0"/>
                                          </p:val>
                                        </p:tav>
                                        <p:tav tm="100000">
                                          <p:val>
                                            <p:strVal val="#ppt_w"/>
                                          </p:val>
                                        </p:tav>
                                      </p:tavLst>
                                    </p:anim>
                                    <p:anim calcmode="lin" valueType="num">
                                      <p:cBhvr>
                                        <p:cTn id="29" dur="1000" fill="hold"/>
                                        <p:tgtEl>
                                          <p:spTgt spid="11"/>
                                        </p:tgtEl>
                                        <p:attrNameLst>
                                          <p:attrName>ppt_h</p:attrName>
                                        </p:attrNameLst>
                                      </p:cBhvr>
                                      <p:tavLst>
                                        <p:tav tm="0">
                                          <p:val>
                                            <p:fltVal val="0"/>
                                          </p:val>
                                        </p:tav>
                                        <p:tav tm="100000">
                                          <p:val>
                                            <p:strVal val="#ppt_h"/>
                                          </p:val>
                                        </p:tav>
                                      </p:tavLst>
                                    </p:anim>
                                    <p:anim calcmode="lin" valueType="num">
                                      <p:cBhvr>
                                        <p:cTn id="30" dur="1000" fill="hold"/>
                                        <p:tgtEl>
                                          <p:spTgt spid="11"/>
                                        </p:tgtEl>
                                        <p:attrNameLst>
                                          <p:attrName>style.rotation</p:attrName>
                                        </p:attrNameLst>
                                      </p:cBhvr>
                                      <p:tavLst>
                                        <p:tav tm="0">
                                          <p:val>
                                            <p:fltVal val="90"/>
                                          </p:val>
                                        </p:tav>
                                        <p:tav tm="100000">
                                          <p:val>
                                            <p:fltVal val="0"/>
                                          </p:val>
                                        </p:tav>
                                      </p:tavLst>
                                    </p:anim>
                                    <p:animEffect transition="in" filter="fade">
                                      <p:cBhvr>
                                        <p:cTn id="31" dur="1000"/>
                                        <p:tgtEl>
                                          <p:spTgt spid="11"/>
                                        </p:tgtEl>
                                      </p:cBhvr>
                                    </p:animEffect>
                                  </p:childTnLst>
                                </p:cTn>
                              </p:par>
                              <p:par>
                                <p:cTn id="32"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33" dur="2000" fill="hold"/>
                                        <p:tgtEl>
                                          <p:spTgt spid="11"/>
                                        </p:tgtEl>
                                        <p:attrNameLst>
                                          <p:attrName>ppt_x</p:attrName>
                                          <p:attrName>ppt_y</p:attrName>
                                        </p:attrNameLst>
                                      </p:cBhvr>
                                    </p:animMotion>
                                  </p:childTnLst>
                                </p:cTn>
                              </p:par>
                              <p:par>
                                <p:cTn id="34" presetID="31"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1000" fill="hold"/>
                                        <p:tgtEl>
                                          <p:spTgt spid="13"/>
                                        </p:tgtEl>
                                        <p:attrNameLst>
                                          <p:attrName>ppt_w</p:attrName>
                                        </p:attrNameLst>
                                      </p:cBhvr>
                                      <p:tavLst>
                                        <p:tav tm="0">
                                          <p:val>
                                            <p:fltVal val="0"/>
                                          </p:val>
                                        </p:tav>
                                        <p:tav tm="100000">
                                          <p:val>
                                            <p:strVal val="#ppt_w"/>
                                          </p:val>
                                        </p:tav>
                                      </p:tavLst>
                                    </p:anim>
                                    <p:anim calcmode="lin" valueType="num">
                                      <p:cBhvr>
                                        <p:cTn id="37" dur="1000" fill="hold"/>
                                        <p:tgtEl>
                                          <p:spTgt spid="13"/>
                                        </p:tgtEl>
                                        <p:attrNameLst>
                                          <p:attrName>ppt_h</p:attrName>
                                        </p:attrNameLst>
                                      </p:cBhvr>
                                      <p:tavLst>
                                        <p:tav tm="0">
                                          <p:val>
                                            <p:fltVal val="0"/>
                                          </p:val>
                                        </p:tav>
                                        <p:tav tm="100000">
                                          <p:val>
                                            <p:strVal val="#ppt_h"/>
                                          </p:val>
                                        </p:tav>
                                      </p:tavLst>
                                    </p:anim>
                                    <p:anim calcmode="lin" valueType="num">
                                      <p:cBhvr>
                                        <p:cTn id="38" dur="1000" fill="hold"/>
                                        <p:tgtEl>
                                          <p:spTgt spid="13"/>
                                        </p:tgtEl>
                                        <p:attrNameLst>
                                          <p:attrName>style.rotation</p:attrName>
                                        </p:attrNameLst>
                                      </p:cBhvr>
                                      <p:tavLst>
                                        <p:tav tm="0">
                                          <p:val>
                                            <p:fltVal val="90"/>
                                          </p:val>
                                        </p:tav>
                                        <p:tav tm="100000">
                                          <p:val>
                                            <p:fltVal val="0"/>
                                          </p:val>
                                        </p:tav>
                                      </p:tavLst>
                                    </p:anim>
                                    <p:animEffect transition="in" filter="fade">
                                      <p:cBhvr>
                                        <p:cTn id="39" dur="1000"/>
                                        <p:tgtEl>
                                          <p:spTgt spid="13"/>
                                        </p:tgtEl>
                                      </p:cBhvr>
                                    </p:animEffect>
                                  </p:childTnLst>
                                </p:cTn>
                              </p:par>
                            </p:childTnLst>
                          </p:cTn>
                        </p:par>
                        <p:par>
                          <p:cTn id="40" fill="hold">
                            <p:stCondLst>
                              <p:cond delay="4000"/>
                            </p:stCondLst>
                            <p:childTnLst>
                              <p:par>
                                <p:cTn id="41" presetID="26" presetClass="path" presetSubtype="0" accel="50000" decel="50000" fill="hold" nodeType="after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42" dur="2000" fill="hold"/>
                                        <p:tgtEl>
                                          <p:spTgt spid="13"/>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nodePh="1">
                                  <p:stCondLst>
                                    <p:cond delay="0"/>
                                  </p:stCondLst>
                                  <p:endCondLst>
                                    <p:cond evt="begin" delay="0">
                                      <p:tn val="45"/>
                                    </p:cond>
                                  </p:endCondLst>
                                  <p:childTnLst>
                                    <p:set>
                                      <p:cBhvr>
                                        <p:cTn id="46" dur="1" fill="hold">
                                          <p:stCondLst>
                                            <p:cond delay="0"/>
                                          </p:stCondLst>
                                        </p:cTn>
                                        <p:tgtEl>
                                          <p:spTgt spid="6">
                                            <p:txEl>
                                              <p:pRg st="0" end="0"/>
                                            </p:txEl>
                                          </p:spTgt>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9"/>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par>
                          <p:cTn id="55" fill="hold">
                            <p:stCondLst>
                              <p:cond delay="0"/>
                            </p:stCondLst>
                            <p:childTnLst>
                              <p:par>
                                <p:cTn id="56" presetID="14" presetClass="entr" presetSubtype="10"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randombar(horizontal)">
                                      <p:cBhvr>
                                        <p:cTn id="58"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allAtOnce"/>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1"/>
          </p:nvPr>
        </p:nvSpPr>
        <p:spPr/>
        <p:txBody>
          <a:bodyPr/>
          <a:lstStyle/>
          <a:p>
            <a:r>
              <a:rPr lang="pt-BR" dirty="0" smtClean="0"/>
              <a:t>Tipos de dados</a:t>
            </a:r>
            <a:endParaRPr lang="pt-BR" dirty="0"/>
          </a:p>
        </p:txBody>
      </p:sp>
      <p:sp>
        <p:nvSpPr>
          <p:cNvPr id="7" name="Espaço Reservado para Texto 6"/>
          <p:cNvSpPr>
            <a:spLocks noGrp="1"/>
          </p:cNvSpPr>
          <p:nvPr>
            <p:ph type="body" sz="quarter" idx="12"/>
          </p:nvPr>
        </p:nvSpPr>
        <p:spPr/>
        <p:txBody>
          <a:bodyPr/>
          <a:lstStyle/>
          <a:p>
            <a:r>
              <a:rPr lang="pt-BR" dirty="0" smtClean="0"/>
              <a:t>Sempre teremos contato com qualquer uma das três estruturas, o ideal é saber identificar as vantagens e desafios de cada uma delas, para sempre termos os dados a nosso favor na análise de negócios.</a:t>
            </a:r>
            <a:endParaRPr lang="pt-BR" dirty="0"/>
          </a:p>
        </p:txBody>
      </p:sp>
      <p:pic>
        <p:nvPicPr>
          <p:cNvPr id="15" name="Imagem 14">
            <a:extLst>
              <a:ext uri="{FF2B5EF4-FFF2-40B4-BE49-F238E27FC236}">
                <a16:creationId xmlns="" xmlns:a16="http://schemas.microsoft.com/office/drawing/2014/main" id="{CECF482C-99CD-4AA2-831C-76C755A2F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5410" y="4882182"/>
            <a:ext cx="3514101" cy="2242679"/>
          </a:xfrm>
          <a:prstGeom prst="rect">
            <a:avLst/>
          </a:prstGeom>
        </p:spPr>
      </p:pic>
    </p:spTree>
    <p:extLst>
      <p:ext uri="{BB962C8B-B14F-4D97-AF65-F5344CB8AC3E}">
        <p14:creationId xmlns:p14="http://schemas.microsoft.com/office/powerpoint/2010/main" val="141690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 xmlns:a16="http://schemas.microsoft.com/office/drawing/2014/main" id="{DDA56322-2D00-4A46-A1E9-CD6CC342B4D4}"/>
              </a:ext>
            </a:extLst>
          </p:cNvPr>
          <p:cNvSpPr>
            <a:spLocks noGrp="1"/>
          </p:cNvSpPr>
          <p:nvPr>
            <p:ph type="body" sz="quarter" idx="14"/>
          </p:nvPr>
        </p:nvSpPr>
        <p:spPr/>
        <p:txBody>
          <a:bodyPr/>
          <a:lstStyle/>
          <a:p>
            <a:r>
              <a:rPr lang="pt-BR" dirty="0"/>
              <a:t>Inteligência é:</a:t>
            </a:r>
          </a:p>
        </p:txBody>
      </p:sp>
      <p:sp>
        <p:nvSpPr>
          <p:cNvPr id="4" name="Espaço Reservado para Texto 3">
            <a:extLst>
              <a:ext uri="{FF2B5EF4-FFF2-40B4-BE49-F238E27FC236}">
                <a16:creationId xmlns="" xmlns:a16="http://schemas.microsoft.com/office/drawing/2014/main" id="{337E6802-0D8A-46CF-9493-63AFFA76F301}"/>
              </a:ext>
            </a:extLst>
          </p:cNvPr>
          <p:cNvSpPr>
            <a:spLocks noGrp="1"/>
          </p:cNvSpPr>
          <p:nvPr>
            <p:ph type="body" sz="quarter" idx="12"/>
          </p:nvPr>
        </p:nvSpPr>
        <p:spPr/>
        <p:txBody>
          <a:bodyPr/>
          <a:lstStyle/>
          <a:p>
            <a:r>
              <a:rPr lang="pt-BR" dirty="0"/>
              <a:t>É a capacidade de aprender com a experiência, resolver problemas e usar o conhecimento para se adaptar a novas situações.</a:t>
            </a:r>
          </a:p>
          <a:p>
            <a:pPr algn="r"/>
            <a:endParaRPr lang="pt-BR" sz="1400" dirty="0">
              <a:solidFill>
                <a:srgbClr val="595959"/>
              </a:solidFill>
            </a:endParaRPr>
          </a:p>
          <a:p>
            <a:pPr algn="r"/>
            <a:r>
              <a:rPr lang="pt-BR" sz="1400" dirty="0">
                <a:solidFill>
                  <a:srgbClr val="595959"/>
                </a:solidFill>
              </a:rPr>
              <a:t>David Guy Myers Hope </a:t>
            </a:r>
            <a:r>
              <a:rPr lang="pt-BR" sz="1400" dirty="0" err="1">
                <a:solidFill>
                  <a:srgbClr val="595959"/>
                </a:solidFill>
              </a:rPr>
              <a:t>College</a:t>
            </a:r>
            <a:r>
              <a:rPr lang="pt-BR" sz="1400" dirty="0">
                <a:solidFill>
                  <a:srgbClr val="595959"/>
                </a:solidFill>
              </a:rPr>
              <a:t> </a:t>
            </a:r>
            <a:r>
              <a:rPr lang="pt-BR" sz="1400" dirty="0" smtClean="0">
                <a:solidFill>
                  <a:srgbClr val="595959"/>
                </a:solidFill>
              </a:rPr>
              <a:t>– </a:t>
            </a:r>
            <a:r>
              <a:rPr lang="pt-BR" sz="1400" dirty="0">
                <a:solidFill>
                  <a:srgbClr val="595959"/>
                </a:solidFill>
              </a:rPr>
              <a:t>  faculdade particular de artes liberais, </a:t>
            </a:r>
            <a:r>
              <a:rPr lang="pt-BR" sz="1400" dirty="0" smtClean="0">
                <a:solidFill>
                  <a:srgbClr val="595959"/>
                </a:solidFill>
              </a:rPr>
              <a:t>Michigan</a:t>
            </a:r>
            <a:endParaRPr lang="pt-BR" sz="1400" dirty="0">
              <a:solidFill>
                <a:srgbClr val="595959"/>
              </a:solidFill>
            </a:endParaRPr>
          </a:p>
          <a:p>
            <a:endParaRPr lang="pt-BR" dirty="0"/>
          </a:p>
          <a:p>
            <a:endParaRPr lang="pt-BR" dirty="0"/>
          </a:p>
        </p:txBody>
      </p:sp>
      <p:sp>
        <p:nvSpPr>
          <p:cNvPr id="6" name="Espaço Reservado para Texto 5">
            <a:extLst>
              <a:ext uri="{FF2B5EF4-FFF2-40B4-BE49-F238E27FC236}">
                <a16:creationId xmlns="" xmlns:a16="http://schemas.microsoft.com/office/drawing/2014/main" id="{FAFE3393-446F-439E-837B-699FA88C218E}"/>
              </a:ext>
            </a:extLst>
          </p:cNvPr>
          <p:cNvSpPr>
            <a:spLocks noGrp="1"/>
          </p:cNvSpPr>
          <p:nvPr>
            <p:ph type="body" sz="quarter" idx="15"/>
          </p:nvPr>
        </p:nvSpPr>
        <p:spPr/>
        <p:txBody>
          <a:bodyPr/>
          <a:lstStyle/>
          <a:p>
            <a:r>
              <a:rPr lang="pt-BR" dirty="0">
                <a:solidFill>
                  <a:srgbClr val="595959"/>
                </a:solidFill>
              </a:rPr>
              <a:t>O poder de perceber, aprender, entender e conhecer.</a:t>
            </a:r>
          </a:p>
          <a:p>
            <a:endParaRPr lang="pt-BR" dirty="0">
              <a:solidFill>
                <a:srgbClr val="595959"/>
              </a:solidFill>
            </a:endParaRPr>
          </a:p>
          <a:p>
            <a:pPr algn="r"/>
            <a:r>
              <a:rPr lang="pt-BR" sz="1400" dirty="0">
                <a:solidFill>
                  <a:srgbClr val="595959"/>
                </a:solidFill>
              </a:rPr>
              <a:t>Dicionário Oxford</a:t>
            </a:r>
          </a:p>
          <a:p>
            <a:endParaRPr lang="pt-BR" dirty="0">
              <a:solidFill>
                <a:srgbClr val="595959"/>
              </a:solidFill>
            </a:endParaRPr>
          </a:p>
          <a:p>
            <a:endParaRPr lang="pt-BR" dirty="0"/>
          </a:p>
        </p:txBody>
      </p:sp>
    </p:spTree>
    <p:extLst>
      <p:ext uri="{BB962C8B-B14F-4D97-AF65-F5344CB8AC3E}">
        <p14:creationId xmlns:p14="http://schemas.microsoft.com/office/powerpoint/2010/main" val="1023116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p:cNvSpPr>
            <a:spLocks noGrp="1"/>
          </p:cNvSpPr>
          <p:nvPr>
            <p:ph type="body" sz="quarter" idx="10"/>
          </p:nvPr>
        </p:nvSpPr>
        <p:spPr/>
        <p:txBody>
          <a:bodyPr/>
          <a:lstStyle/>
          <a:p>
            <a:r>
              <a:rPr lang="pt-BR" dirty="0" smtClean="0"/>
              <a:t>Conclusão</a:t>
            </a:r>
            <a:endParaRPr lang="pt-BR" dirty="0"/>
          </a:p>
        </p:txBody>
      </p:sp>
      <p:sp>
        <p:nvSpPr>
          <p:cNvPr id="9" name="Espaço Reservado para Texto 8"/>
          <p:cNvSpPr>
            <a:spLocks noGrp="1"/>
          </p:cNvSpPr>
          <p:nvPr>
            <p:ph type="body" sz="quarter" idx="17"/>
          </p:nvPr>
        </p:nvSpPr>
        <p:spPr/>
        <p:txBody>
          <a:bodyPr/>
          <a:lstStyle/>
          <a:p>
            <a:r>
              <a:rPr lang="pt-BR" dirty="0"/>
              <a:t>Benefícios de </a:t>
            </a:r>
            <a:r>
              <a:rPr lang="pt-BR" dirty="0" err="1"/>
              <a:t>dashboard</a:t>
            </a:r>
            <a:r>
              <a:rPr lang="pt-BR" dirty="0"/>
              <a:t>​:</a:t>
            </a:r>
          </a:p>
          <a:p>
            <a:pPr marL="534988" lvl="1" indent="-285750">
              <a:lnSpc>
                <a:spcPct val="150000"/>
              </a:lnSpc>
              <a:spcBef>
                <a:spcPts val="1000"/>
              </a:spcBef>
              <a:buFont typeface="Wingdings" panose="05000000000000000000" pitchFamily="2" charset="2"/>
              <a:buChar char="ü"/>
            </a:pPr>
            <a:r>
              <a:rPr lang="pt-BR" sz="1600" dirty="0">
                <a:solidFill>
                  <a:srgbClr val="353F40"/>
                </a:solidFill>
                <a:latin typeface="Arial" panose="020B0604020202020204" pitchFamily="34" charset="0"/>
                <a:cs typeface="Arial" panose="020B0604020202020204" pitchFamily="34" charset="0"/>
              </a:rPr>
              <a:t>Benefícios para corporação​.</a:t>
            </a:r>
          </a:p>
          <a:p>
            <a:pPr marL="534988" lvl="1" indent="-285750">
              <a:lnSpc>
                <a:spcPct val="150000"/>
              </a:lnSpc>
              <a:spcBef>
                <a:spcPts val="1000"/>
              </a:spcBef>
              <a:buFont typeface="Wingdings" panose="05000000000000000000" pitchFamily="2" charset="2"/>
              <a:buChar char="ü"/>
            </a:pPr>
            <a:r>
              <a:rPr lang="pt-BR" sz="1600" dirty="0">
                <a:solidFill>
                  <a:srgbClr val="353F40"/>
                </a:solidFill>
                <a:latin typeface="Arial" panose="020B0604020202020204" pitchFamily="34" charset="0"/>
                <a:cs typeface="Arial" panose="020B0604020202020204" pitchFamily="34" charset="0"/>
              </a:rPr>
              <a:t>Benefícios para funcionários​.</a:t>
            </a:r>
          </a:p>
          <a:p>
            <a:r>
              <a:rPr lang="pt-BR" dirty="0" smtClean="0"/>
              <a:t>Processo de negócio dos </a:t>
            </a:r>
            <a:r>
              <a:rPr lang="pt-BR" dirty="0" err="1" smtClean="0"/>
              <a:t>dashboards</a:t>
            </a:r>
            <a:r>
              <a:rPr lang="pt-BR" dirty="0" smtClean="0"/>
              <a:t>.</a:t>
            </a:r>
            <a:endParaRPr lang="pt-BR" dirty="0"/>
          </a:p>
        </p:txBody>
      </p:sp>
    </p:spTree>
    <p:extLst>
      <p:ext uri="{BB962C8B-B14F-4D97-AF65-F5344CB8AC3E}">
        <p14:creationId xmlns:p14="http://schemas.microsoft.com/office/powerpoint/2010/main" val="1879271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ço Reservado para Imagem 7">
            <a:extLst>
              <a:ext uri="{FF2B5EF4-FFF2-40B4-BE49-F238E27FC236}">
                <a16:creationId xmlns="" xmlns:a16="http://schemas.microsoft.com/office/drawing/2014/main" id="{9AFEDA32-19A6-42A1-BF00-16769692EBD8}"/>
              </a:ext>
            </a:extLst>
          </p:cNvPr>
          <p:cNvPicPr>
            <a:picLocks noGrp="1" noChangeAspect="1"/>
          </p:cNvPicPr>
          <p:nvPr>
            <p:ph type="pic" sz="quarter" idx="10"/>
          </p:nvPr>
        </p:nvPicPr>
        <p:blipFill>
          <a:blip r:embed="rId2"/>
          <a:srcRect/>
          <a:stretch/>
        </p:blipFill>
        <p:spPr>
          <a:xfrm>
            <a:off x="1052955" y="2182148"/>
            <a:ext cx="7178810" cy="4035848"/>
          </a:xfrm>
        </p:spPr>
      </p:pic>
      <p:sp>
        <p:nvSpPr>
          <p:cNvPr id="6" name="Espaço Reservado para Texto 5">
            <a:extLst>
              <a:ext uri="{FF2B5EF4-FFF2-40B4-BE49-F238E27FC236}">
                <a16:creationId xmlns="" xmlns:a16="http://schemas.microsoft.com/office/drawing/2014/main" id="{7CFDB0ED-DFE6-43FC-B6A6-CD9643819829}"/>
              </a:ext>
            </a:extLst>
          </p:cNvPr>
          <p:cNvSpPr>
            <a:spLocks noGrp="1"/>
          </p:cNvSpPr>
          <p:nvPr>
            <p:ph type="body" sz="quarter" idx="11"/>
          </p:nvPr>
        </p:nvSpPr>
        <p:spPr/>
        <p:txBody>
          <a:bodyPr/>
          <a:lstStyle/>
          <a:p>
            <a:r>
              <a:rPr lang="pt-BR" dirty="0" smtClean="0"/>
              <a:t>Conceitos</a:t>
            </a:r>
            <a:endParaRPr lang="pt-BR" dirty="0"/>
          </a:p>
        </p:txBody>
      </p:sp>
    </p:spTree>
    <p:extLst>
      <p:ext uri="{BB962C8B-B14F-4D97-AF65-F5344CB8AC3E}">
        <p14:creationId xmlns:p14="http://schemas.microsoft.com/office/powerpoint/2010/main" val="1389760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 xmlns:a16="http://schemas.microsoft.com/office/drawing/2014/main" id="{080A6C79-762E-4F45-9F75-1EA08E3F97CA}"/>
              </a:ext>
            </a:extLst>
          </p:cNvPr>
          <p:cNvSpPr>
            <a:spLocks noGrp="1"/>
          </p:cNvSpPr>
          <p:nvPr>
            <p:ph type="body" sz="quarter" idx="11"/>
          </p:nvPr>
        </p:nvSpPr>
        <p:spPr>
          <a:xfrm>
            <a:off x="1280658" y="884146"/>
            <a:ext cx="6929891" cy="717550"/>
          </a:xfrm>
        </p:spPr>
        <p:txBody>
          <a:bodyPr/>
          <a:lstStyle/>
          <a:p>
            <a:r>
              <a:rPr lang="pt-BR" dirty="0"/>
              <a:t>Business </a:t>
            </a:r>
            <a:r>
              <a:rPr lang="pt-BR" dirty="0" err="1"/>
              <a:t>Intelligence</a:t>
            </a:r>
            <a:r>
              <a:rPr lang="pt-BR" dirty="0"/>
              <a:t> (BI) </a:t>
            </a:r>
          </a:p>
        </p:txBody>
      </p:sp>
      <p:sp>
        <p:nvSpPr>
          <p:cNvPr id="3" name="Espaço Reservado para Texto 2">
            <a:extLst>
              <a:ext uri="{FF2B5EF4-FFF2-40B4-BE49-F238E27FC236}">
                <a16:creationId xmlns="" xmlns:a16="http://schemas.microsoft.com/office/drawing/2014/main" id="{58C8A33B-05D7-4427-99DE-AD6F1DCB68A2}"/>
              </a:ext>
            </a:extLst>
          </p:cNvPr>
          <p:cNvSpPr>
            <a:spLocks noGrp="1"/>
          </p:cNvSpPr>
          <p:nvPr>
            <p:ph type="body" sz="quarter" idx="12"/>
          </p:nvPr>
        </p:nvSpPr>
        <p:spPr/>
        <p:txBody>
          <a:bodyPr/>
          <a:lstStyle/>
          <a:p>
            <a:r>
              <a:rPr lang="pt-BR" sz="2400" dirty="0">
                <a:effectLst>
                  <a:outerShdw blurRad="38100" dist="38100" dir="2700000" algn="tl">
                    <a:srgbClr val="000000">
                      <a:alpha val="43137"/>
                    </a:srgbClr>
                  </a:outerShdw>
                </a:effectLst>
              </a:rPr>
              <a:t>Business </a:t>
            </a:r>
            <a:r>
              <a:rPr lang="pt-BR" sz="2400" dirty="0" err="1">
                <a:effectLst>
                  <a:outerShdw blurRad="38100" dist="38100" dir="2700000" algn="tl">
                    <a:srgbClr val="000000">
                      <a:alpha val="43137"/>
                    </a:srgbClr>
                  </a:outerShdw>
                </a:effectLst>
              </a:rPr>
              <a:t>Intelligence</a:t>
            </a:r>
            <a:r>
              <a:rPr lang="pt-BR" sz="2400" dirty="0">
                <a:effectLst>
                  <a:outerShdw blurRad="38100" dist="38100" dir="2700000" algn="tl">
                    <a:srgbClr val="000000">
                      <a:alpha val="43137"/>
                    </a:srgbClr>
                  </a:outerShdw>
                </a:effectLst>
              </a:rPr>
              <a:t> (BI) </a:t>
            </a:r>
            <a:r>
              <a:rPr lang="pt-BR" sz="2400" dirty="0"/>
              <a:t>é um termo abrangente que inclui os aplicativos, a infraestrutura e as ferramentas e práticas recomendadas para análise de </a:t>
            </a:r>
            <a:r>
              <a:rPr lang="pt-BR" sz="2400" dirty="0" smtClean="0"/>
              <a:t>informações, </a:t>
            </a:r>
            <a:r>
              <a:rPr lang="pt-BR" sz="2400" dirty="0"/>
              <a:t>com o objetivo de melhorar e otimizar decisões e o desempenho das CORPORAÇÕES</a:t>
            </a:r>
            <a:r>
              <a:rPr lang="pt-BR" sz="2400" dirty="0" smtClean="0"/>
              <a:t>.</a:t>
            </a:r>
            <a:endParaRPr lang="pt-BR" sz="2400" dirty="0"/>
          </a:p>
        </p:txBody>
      </p:sp>
      <p:sp>
        <p:nvSpPr>
          <p:cNvPr id="4" name="Subtítulo 3">
            <a:extLst>
              <a:ext uri="{FF2B5EF4-FFF2-40B4-BE49-F238E27FC236}">
                <a16:creationId xmlns="" xmlns:a16="http://schemas.microsoft.com/office/drawing/2014/main" id="{DDA6CC69-D7CD-4822-ACF6-7F37D8A221BB}"/>
              </a:ext>
            </a:extLst>
          </p:cNvPr>
          <p:cNvSpPr txBox="1">
            <a:spLocks/>
          </p:cNvSpPr>
          <p:nvPr/>
        </p:nvSpPr>
        <p:spPr>
          <a:xfrm>
            <a:off x="5808936" y="6301390"/>
            <a:ext cx="6383064" cy="38055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1600" dirty="0">
                <a:solidFill>
                  <a:srgbClr val="353F40"/>
                </a:solidFill>
                <a:latin typeface="Arial" panose="020B0604020202020204" pitchFamily="34" charset="0"/>
                <a:cs typeface="Arial" panose="020B0604020202020204" pitchFamily="34" charset="0"/>
              </a:rPr>
              <a:t>https://www.gartner.com/it-glossary/business-intelligence-bi</a:t>
            </a:r>
            <a:r>
              <a:rPr lang="pt-BR" sz="1600" dirty="0" smtClean="0">
                <a:solidFill>
                  <a:srgbClr val="353F40"/>
                </a:solidFill>
                <a:latin typeface="Arial" panose="020B0604020202020204" pitchFamily="34" charset="0"/>
                <a:cs typeface="Arial" panose="020B0604020202020204" pitchFamily="34" charset="0"/>
              </a:rPr>
              <a:t>/</a:t>
            </a:r>
            <a:endParaRPr lang="pt-BR" sz="1600" dirty="0"/>
          </a:p>
        </p:txBody>
      </p:sp>
    </p:spTree>
    <p:extLst>
      <p:ext uri="{BB962C8B-B14F-4D97-AF65-F5344CB8AC3E}">
        <p14:creationId xmlns:p14="http://schemas.microsoft.com/office/powerpoint/2010/main" val="13929931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3|0.5|0.5|0.5|0.5"/>
</p:tagLst>
</file>

<file path=ppt/tags/tag2.xml><?xml version="1.0" encoding="utf-8"?>
<p:tagLst xmlns:a="http://schemas.openxmlformats.org/drawingml/2006/main" xmlns:r="http://schemas.openxmlformats.org/officeDocument/2006/relationships" xmlns:p="http://schemas.openxmlformats.org/presentationml/2006/main">
  <p:tag name="TIMING" val="|2.9"/>
</p:tagLst>
</file>

<file path=ppt/theme/theme1.xml><?xml version="1.0" encoding="utf-8"?>
<a:theme xmlns:a="http://schemas.openxmlformats.org/drawingml/2006/main" name="1_Capa de aula">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esta/Próxima aula e Conclusão">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xtos">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magem + Título">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ópicos">
  <a:themeElements>
    <a:clrScheme name="Personalizado 2">
      <a:dk1>
        <a:sysClr val="windowText" lastClr="000000"/>
      </a:dk1>
      <a:lt1>
        <a:sysClr val="window" lastClr="FFFFFF"/>
      </a:lt1>
      <a:dk2>
        <a:srgbClr val="44546A"/>
      </a:dk2>
      <a:lt2>
        <a:srgbClr val="E7E6E6"/>
      </a:lt2>
      <a:accent1>
        <a:srgbClr val="00BDB3"/>
      </a:accent1>
      <a:accent2>
        <a:srgbClr val="6B48FF"/>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Infográficos">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PowerPoint_IGTI_Theme</Template>
  <TotalTime>4341</TotalTime>
  <Words>2021</Words>
  <Application>Microsoft Office PowerPoint</Application>
  <PresentationFormat>Widescreen</PresentationFormat>
  <Paragraphs>284</Paragraphs>
  <Slides>70</Slides>
  <Notes>5</Notes>
  <HiddenSlides>0</HiddenSlides>
  <MMClips>0</MMClips>
  <ScaleCrop>false</ScaleCrop>
  <HeadingPairs>
    <vt:vector size="6" baseType="variant">
      <vt:variant>
        <vt:lpstr>Fontes usadas</vt:lpstr>
      </vt:variant>
      <vt:variant>
        <vt:i4>15</vt:i4>
      </vt:variant>
      <vt:variant>
        <vt:lpstr>Tema</vt:lpstr>
      </vt:variant>
      <vt:variant>
        <vt:i4>6</vt:i4>
      </vt:variant>
      <vt:variant>
        <vt:lpstr>Títulos de slides</vt:lpstr>
      </vt:variant>
      <vt:variant>
        <vt:i4>70</vt:i4>
      </vt:variant>
    </vt:vector>
  </HeadingPairs>
  <TitlesOfParts>
    <vt:vector size="91" baseType="lpstr">
      <vt:lpstr>arial</vt:lpstr>
      <vt:lpstr>arial</vt:lpstr>
      <vt:lpstr>Arial Black</vt:lpstr>
      <vt:lpstr>Arial Narrow</vt:lpstr>
      <vt:lpstr>Brush Script MT</vt:lpstr>
      <vt:lpstr>Calibri</vt:lpstr>
      <vt:lpstr>Calibri Light</vt:lpstr>
      <vt:lpstr>Circular Std Black</vt:lpstr>
      <vt:lpstr>Lato</vt:lpstr>
      <vt:lpstr>Lato Semibold</vt:lpstr>
      <vt:lpstr>Libre SansSerif Black SSi</vt:lpstr>
      <vt:lpstr>Nunito Sans</vt:lpstr>
      <vt:lpstr>Tahoma</vt:lpstr>
      <vt:lpstr>Times New Roman</vt:lpstr>
      <vt:lpstr>Wingdings</vt:lpstr>
      <vt:lpstr>1_Capa de aula</vt:lpstr>
      <vt:lpstr>Nesta/Próxima aula e Conclusão</vt:lpstr>
      <vt:lpstr>Textos</vt:lpstr>
      <vt:lpstr>Imagem + Título</vt:lpstr>
      <vt:lpstr>Tópicos</vt:lpstr>
      <vt:lpstr>Infográficos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Lembrando que...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dc:title>
  <dc:creator>Usuario_Local</dc:creator>
  <cp:lastModifiedBy>adria Magalhaes</cp:lastModifiedBy>
  <cp:revision>297</cp:revision>
  <dcterms:created xsi:type="dcterms:W3CDTF">2020-01-13T16:44:14Z</dcterms:created>
  <dcterms:modified xsi:type="dcterms:W3CDTF">2020-07-03T19:50:04Z</dcterms:modified>
</cp:coreProperties>
</file>